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29"/>
  </p:notesMasterIdLst>
  <p:handoutMasterIdLst>
    <p:handoutMasterId r:id="rId30"/>
  </p:handoutMasterIdLst>
  <p:sldIdLst>
    <p:sldId id="1348" r:id="rId3"/>
    <p:sldId id="1371" r:id="rId4"/>
    <p:sldId id="1350" r:id="rId5"/>
    <p:sldId id="1369" r:id="rId6"/>
    <p:sldId id="1363" r:id="rId7"/>
    <p:sldId id="1364" r:id="rId8"/>
    <p:sldId id="1372" r:id="rId9"/>
    <p:sldId id="1365" r:id="rId10"/>
    <p:sldId id="1368" r:id="rId11"/>
    <p:sldId id="1370" r:id="rId12"/>
    <p:sldId id="1374" r:id="rId13"/>
    <p:sldId id="1375" r:id="rId14"/>
    <p:sldId id="1376" r:id="rId15"/>
    <p:sldId id="1377" r:id="rId16"/>
    <p:sldId id="1378" r:id="rId17"/>
    <p:sldId id="1379" r:id="rId18"/>
    <p:sldId id="1380" r:id="rId19"/>
    <p:sldId id="1381" r:id="rId20"/>
    <p:sldId id="1382" r:id="rId21"/>
    <p:sldId id="1383" r:id="rId22"/>
    <p:sldId id="1384" r:id="rId23"/>
    <p:sldId id="1385" r:id="rId24"/>
    <p:sldId id="1386" r:id="rId25"/>
    <p:sldId id="1387" r:id="rId26"/>
    <p:sldId id="1388" r:id="rId27"/>
    <p:sldId id="136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3"/>
  </p:normalViewPr>
  <p:slideViewPr>
    <p:cSldViewPr snapToGrid="0" snapToObjects="1">
      <p:cViewPr varScale="1">
        <p:scale>
          <a:sx n="99" d="100"/>
          <a:sy n="99" d="100"/>
        </p:scale>
        <p:origin x="176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4" d="100"/>
          <a:sy n="94" d="100"/>
        </p:scale>
        <p:origin x="413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5DDFFE-1D8C-5A40-9AA7-38B1D51BA7C5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4A1372F-DF91-B141-A553-1B1E705A39EE}">
      <dgm:prSet phldrT="[Text]"/>
      <dgm:spPr>
        <a:solidFill>
          <a:schemeClr val="accent4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dirty="0">
              <a:solidFill>
                <a:schemeClr val="tx1">
                  <a:lumMod val="50000"/>
                </a:schemeClr>
              </a:solidFill>
            </a:rPr>
            <a:t>Data Ingestion</a:t>
          </a:r>
          <a:endParaRPr lang="en-GB" dirty="0"/>
        </a:p>
      </dgm:t>
    </dgm:pt>
    <dgm:pt modelId="{8E528D35-9B87-4747-A1E7-E0883D3322E3}" type="parTrans" cxnId="{B0032E79-9363-D547-985A-C5991F40528C}">
      <dgm:prSet/>
      <dgm:spPr/>
      <dgm:t>
        <a:bodyPr/>
        <a:lstStyle/>
        <a:p>
          <a:endParaRPr lang="en-GB"/>
        </a:p>
      </dgm:t>
    </dgm:pt>
    <dgm:pt modelId="{289D5FA6-06DE-4645-B654-5C03B3C40333}" type="sibTrans" cxnId="{B0032E79-9363-D547-985A-C5991F40528C}">
      <dgm:prSet/>
      <dgm:spPr/>
      <dgm:t>
        <a:bodyPr/>
        <a:lstStyle/>
        <a:p>
          <a:endParaRPr lang="en-GB"/>
        </a:p>
      </dgm:t>
    </dgm:pt>
    <dgm:pt modelId="{B5F027C5-5537-854E-872F-65F7DC6A1E58}">
      <dgm:prSet phldrT="[Tex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dirty="0">
              <a:solidFill>
                <a:schemeClr val="tx1">
                  <a:lumMod val="50000"/>
                </a:schemeClr>
              </a:solidFill>
            </a:rPr>
            <a:t>Data Understanding &amp; Merging</a:t>
          </a:r>
          <a:endParaRPr lang="en-GB" dirty="0"/>
        </a:p>
      </dgm:t>
    </dgm:pt>
    <dgm:pt modelId="{B90AFEB1-1B23-BD4D-BB8F-50514FAABFCE}" type="parTrans" cxnId="{548FE46B-B77F-9A4D-B6C8-5B38BE4A498B}">
      <dgm:prSet/>
      <dgm:spPr/>
      <dgm:t>
        <a:bodyPr/>
        <a:lstStyle/>
        <a:p>
          <a:endParaRPr lang="en-GB"/>
        </a:p>
      </dgm:t>
    </dgm:pt>
    <dgm:pt modelId="{953997D0-74D4-DA47-8D6F-FCEF50AA62BD}" type="sibTrans" cxnId="{548FE46B-B77F-9A4D-B6C8-5B38BE4A498B}">
      <dgm:prSet/>
      <dgm:spPr/>
      <dgm:t>
        <a:bodyPr/>
        <a:lstStyle/>
        <a:p>
          <a:endParaRPr lang="en-GB"/>
        </a:p>
      </dgm:t>
    </dgm:pt>
    <dgm:pt modelId="{4A878604-E4BC-2448-A59F-BB84C9C9B1F3}">
      <dgm:prSet phldrT="[Text]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dirty="0">
              <a:solidFill>
                <a:schemeClr val="tx1">
                  <a:lumMod val="50000"/>
                </a:schemeClr>
              </a:solidFill>
            </a:rPr>
            <a:t>Data Exploratory Analysis</a:t>
          </a:r>
          <a:endParaRPr lang="en-GB" dirty="0"/>
        </a:p>
      </dgm:t>
    </dgm:pt>
    <dgm:pt modelId="{AD52961B-EC0B-A14C-A00A-4ED5D0FA8EAA}" type="parTrans" cxnId="{3CDB0508-5447-2F41-B780-3DD14F6FB463}">
      <dgm:prSet/>
      <dgm:spPr/>
      <dgm:t>
        <a:bodyPr/>
        <a:lstStyle/>
        <a:p>
          <a:endParaRPr lang="en-GB"/>
        </a:p>
      </dgm:t>
    </dgm:pt>
    <dgm:pt modelId="{6FA1C4C4-37DB-1742-94EC-D6FF26277408}" type="sibTrans" cxnId="{3CDB0508-5447-2F41-B780-3DD14F6FB463}">
      <dgm:prSet/>
      <dgm:spPr/>
      <dgm:t>
        <a:bodyPr/>
        <a:lstStyle/>
        <a:p>
          <a:endParaRPr lang="en-GB"/>
        </a:p>
      </dgm:t>
    </dgm:pt>
    <dgm:pt modelId="{EC171F26-0DD9-D041-A8A1-A5045C14B117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dirty="0">
              <a:solidFill>
                <a:schemeClr val="tx1">
                  <a:lumMod val="50000"/>
                </a:schemeClr>
              </a:solidFill>
            </a:rPr>
            <a:t>Feature Engineering</a:t>
          </a:r>
          <a:endParaRPr lang="en-GB" dirty="0"/>
        </a:p>
      </dgm:t>
    </dgm:pt>
    <dgm:pt modelId="{C59198C9-B26F-244B-8D02-F35CA69C7DD4}" type="parTrans" cxnId="{7D83F4D4-4231-464B-B205-783D75942548}">
      <dgm:prSet/>
      <dgm:spPr/>
      <dgm:t>
        <a:bodyPr/>
        <a:lstStyle/>
        <a:p>
          <a:endParaRPr lang="en-GB"/>
        </a:p>
      </dgm:t>
    </dgm:pt>
    <dgm:pt modelId="{BD4C7D49-4A2D-8B42-8DC7-0FD38A570059}" type="sibTrans" cxnId="{7D83F4D4-4231-464B-B205-783D75942548}">
      <dgm:prSet/>
      <dgm:spPr/>
      <dgm:t>
        <a:bodyPr/>
        <a:lstStyle/>
        <a:p>
          <a:endParaRPr lang="en-GB"/>
        </a:p>
      </dgm:t>
    </dgm:pt>
    <dgm:pt modelId="{C67FA211-8616-B04E-9BBE-71A0159C44F1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dirty="0">
              <a:solidFill>
                <a:schemeClr val="tx1">
                  <a:lumMod val="50000"/>
                </a:schemeClr>
              </a:solidFill>
            </a:rPr>
            <a:t>Data Pre-processing</a:t>
          </a:r>
          <a:endParaRPr lang="en-GB" dirty="0"/>
        </a:p>
      </dgm:t>
    </dgm:pt>
    <dgm:pt modelId="{CF34ACA5-6CE7-5A47-A476-BB0D54E26D9B}" type="parTrans" cxnId="{559CE611-3F9F-EF45-9A1B-A8C196A33B72}">
      <dgm:prSet/>
      <dgm:spPr/>
      <dgm:t>
        <a:bodyPr/>
        <a:lstStyle/>
        <a:p>
          <a:endParaRPr lang="en-GB"/>
        </a:p>
      </dgm:t>
    </dgm:pt>
    <dgm:pt modelId="{352C8690-536F-EE4D-AF3C-4BB50B28ABFF}" type="sibTrans" cxnId="{559CE611-3F9F-EF45-9A1B-A8C196A33B72}">
      <dgm:prSet/>
      <dgm:spPr/>
      <dgm:t>
        <a:bodyPr/>
        <a:lstStyle/>
        <a:p>
          <a:endParaRPr lang="en-GB"/>
        </a:p>
      </dgm:t>
    </dgm:pt>
    <dgm:pt modelId="{AD083910-DEEC-A641-A8AA-41FD57E03822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>
              <a:solidFill>
                <a:schemeClr val="tx1">
                  <a:lumMod val="50000"/>
                </a:schemeClr>
              </a:solidFill>
            </a:rPr>
            <a:t>Data Model Building</a:t>
          </a:r>
          <a:endParaRPr lang="en-GB" dirty="0"/>
        </a:p>
      </dgm:t>
    </dgm:pt>
    <dgm:pt modelId="{3865B773-03AF-9842-9FB9-4BA8485E996A}" type="parTrans" cxnId="{FEEF5139-8D7F-334F-9BBD-C0501D42824E}">
      <dgm:prSet/>
      <dgm:spPr/>
      <dgm:t>
        <a:bodyPr/>
        <a:lstStyle/>
        <a:p>
          <a:endParaRPr lang="en-GB"/>
        </a:p>
      </dgm:t>
    </dgm:pt>
    <dgm:pt modelId="{473031E9-72C2-E645-964B-0486583CEC78}" type="sibTrans" cxnId="{FEEF5139-8D7F-334F-9BBD-C0501D42824E}">
      <dgm:prSet/>
      <dgm:spPr/>
      <dgm:t>
        <a:bodyPr/>
        <a:lstStyle/>
        <a:p>
          <a:endParaRPr lang="en-GB"/>
        </a:p>
      </dgm:t>
    </dgm:pt>
    <dgm:pt modelId="{1E54F488-E15B-0847-96CF-64BD14A3F96E}">
      <dgm:prSet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>
              <a:solidFill>
                <a:schemeClr val="tx1">
                  <a:lumMod val="50000"/>
                </a:schemeClr>
              </a:solidFill>
            </a:rPr>
            <a:t>Probability Thresholding</a:t>
          </a:r>
          <a:endParaRPr lang="en-GB" dirty="0"/>
        </a:p>
      </dgm:t>
    </dgm:pt>
    <dgm:pt modelId="{67310427-7556-FE4A-9F3B-1E4BE7B9C720}" type="parTrans" cxnId="{03BA95AC-AE1B-4A47-A570-F76B6F2CCBBB}">
      <dgm:prSet/>
      <dgm:spPr/>
      <dgm:t>
        <a:bodyPr/>
        <a:lstStyle/>
        <a:p>
          <a:endParaRPr lang="en-GB"/>
        </a:p>
      </dgm:t>
    </dgm:pt>
    <dgm:pt modelId="{4F867609-4DE6-B74C-8AAF-A9FB667C3424}" type="sibTrans" cxnId="{03BA95AC-AE1B-4A47-A570-F76B6F2CCBBB}">
      <dgm:prSet/>
      <dgm:spPr/>
      <dgm:t>
        <a:bodyPr/>
        <a:lstStyle/>
        <a:p>
          <a:endParaRPr lang="en-GB"/>
        </a:p>
      </dgm:t>
    </dgm:pt>
    <dgm:pt modelId="{0EA5D0D9-F808-ED44-8D7D-A98E10EBADC8}">
      <dgm:prSet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dirty="0">
              <a:solidFill>
                <a:schemeClr val="tx1">
                  <a:lumMod val="50000"/>
                </a:schemeClr>
              </a:solidFill>
            </a:rPr>
            <a:t>Data Model Evaluation</a:t>
          </a:r>
          <a:endParaRPr lang="en-GB" dirty="0"/>
        </a:p>
      </dgm:t>
    </dgm:pt>
    <dgm:pt modelId="{EBC0408C-23FD-B840-9EB0-309AEC697F4A}" type="parTrans" cxnId="{F1591270-DA12-CF41-85BA-A8C8C52F6E62}">
      <dgm:prSet/>
      <dgm:spPr/>
      <dgm:t>
        <a:bodyPr/>
        <a:lstStyle/>
        <a:p>
          <a:endParaRPr lang="en-GB"/>
        </a:p>
      </dgm:t>
    </dgm:pt>
    <dgm:pt modelId="{B8B0466E-5048-834D-BDD3-EF2D584A4AF0}" type="sibTrans" cxnId="{F1591270-DA12-CF41-85BA-A8C8C52F6E62}">
      <dgm:prSet/>
      <dgm:spPr/>
      <dgm:t>
        <a:bodyPr/>
        <a:lstStyle/>
        <a:p>
          <a:endParaRPr lang="en-GB"/>
        </a:p>
      </dgm:t>
    </dgm:pt>
    <dgm:pt modelId="{9AF13698-45A5-0640-813A-658733FF4974}">
      <dgm:prSet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>
              <a:solidFill>
                <a:schemeClr val="tx1">
                  <a:lumMod val="50000"/>
                </a:schemeClr>
              </a:solidFill>
            </a:rPr>
            <a:t>Data Model Performance</a:t>
          </a:r>
          <a:endParaRPr lang="en-GB" dirty="0"/>
        </a:p>
      </dgm:t>
    </dgm:pt>
    <dgm:pt modelId="{8C108A2A-E275-F140-94E6-340DA0B4338E}" type="parTrans" cxnId="{D2A60FD6-7ED4-624B-971B-0DCD6F006C21}">
      <dgm:prSet/>
      <dgm:spPr/>
      <dgm:t>
        <a:bodyPr/>
        <a:lstStyle/>
        <a:p>
          <a:endParaRPr lang="en-GB"/>
        </a:p>
      </dgm:t>
    </dgm:pt>
    <dgm:pt modelId="{51636972-2DE7-1E4C-9B86-6B6FA3484FB5}" type="sibTrans" cxnId="{D2A60FD6-7ED4-624B-971B-0DCD6F006C21}">
      <dgm:prSet/>
      <dgm:spPr/>
      <dgm:t>
        <a:bodyPr/>
        <a:lstStyle/>
        <a:p>
          <a:endParaRPr lang="en-GB"/>
        </a:p>
      </dgm:t>
    </dgm:pt>
    <dgm:pt modelId="{B56F4C92-E44B-F74F-ADFB-34E2D3EAEF33}" type="pres">
      <dgm:prSet presAssocID="{D05DDFFE-1D8C-5A40-9AA7-38B1D51BA7C5}" presName="cycle" presStyleCnt="0">
        <dgm:presLayoutVars>
          <dgm:dir/>
          <dgm:resizeHandles val="exact"/>
        </dgm:presLayoutVars>
      </dgm:prSet>
      <dgm:spPr/>
    </dgm:pt>
    <dgm:pt modelId="{FDA13E54-1B1B-5149-A088-561A5B6C56CE}" type="pres">
      <dgm:prSet presAssocID="{B4A1372F-DF91-B141-A553-1B1E705A39EE}" presName="node" presStyleLbl="node1" presStyleIdx="0" presStyleCnt="9">
        <dgm:presLayoutVars>
          <dgm:bulletEnabled val="1"/>
        </dgm:presLayoutVars>
      </dgm:prSet>
      <dgm:spPr/>
    </dgm:pt>
    <dgm:pt modelId="{A4BEBCA1-079A-F84E-B62D-E29611D8BE9C}" type="pres">
      <dgm:prSet presAssocID="{B4A1372F-DF91-B141-A553-1B1E705A39EE}" presName="spNode" presStyleCnt="0"/>
      <dgm:spPr/>
    </dgm:pt>
    <dgm:pt modelId="{A1A62CF6-21B9-344A-90AC-4347519300DA}" type="pres">
      <dgm:prSet presAssocID="{289D5FA6-06DE-4645-B654-5C03B3C40333}" presName="sibTrans" presStyleLbl="sibTrans1D1" presStyleIdx="0" presStyleCnt="9"/>
      <dgm:spPr/>
    </dgm:pt>
    <dgm:pt modelId="{9C4BA7CB-86FD-8C47-8C7D-61BC992414F6}" type="pres">
      <dgm:prSet presAssocID="{B5F027C5-5537-854E-872F-65F7DC6A1E58}" presName="node" presStyleLbl="node1" presStyleIdx="1" presStyleCnt="9">
        <dgm:presLayoutVars>
          <dgm:bulletEnabled val="1"/>
        </dgm:presLayoutVars>
      </dgm:prSet>
      <dgm:spPr/>
    </dgm:pt>
    <dgm:pt modelId="{907733E8-933F-EF4A-8CE3-D8EDDBE13F93}" type="pres">
      <dgm:prSet presAssocID="{B5F027C5-5537-854E-872F-65F7DC6A1E58}" presName="spNode" presStyleCnt="0"/>
      <dgm:spPr/>
    </dgm:pt>
    <dgm:pt modelId="{45D24485-689D-B146-82CE-951C5B6036BE}" type="pres">
      <dgm:prSet presAssocID="{953997D0-74D4-DA47-8D6F-FCEF50AA62BD}" presName="sibTrans" presStyleLbl="sibTrans1D1" presStyleIdx="1" presStyleCnt="9"/>
      <dgm:spPr/>
    </dgm:pt>
    <dgm:pt modelId="{B93D813D-BD82-AF42-BE84-ACEDF6848A4F}" type="pres">
      <dgm:prSet presAssocID="{4A878604-E4BC-2448-A59F-BB84C9C9B1F3}" presName="node" presStyleLbl="node1" presStyleIdx="2" presStyleCnt="9">
        <dgm:presLayoutVars>
          <dgm:bulletEnabled val="1"/>
        </dgm:presLayoutVars>
      </dgm:prSet>
      <dgm:spPr/>
    </dgm:pt>
    <dgm:pt modelId="{C57C1D04-5228-954F-9F06-11D11E599B3C}" type="pres">
      <dgm:prSet presAssocID="{4A878604-E4BC-2448-A59F-BB84C9C9B1F3}" presName="spNode" presStyleCnt="0"/>
      <dgm:spPr/>
    </dgm:pt>
    <dgm:pt modelId="{19F5F944-077B-1548-A3D5-0F6546497354}" type="pres">
      <dgm:prSet presAssocID="{6FA1C4C4-37DB-1742-94EC-D6FF26277408}" presName="sibTrans" presStyleLbl="sibTrans1D1" presStyleIdx="2" presStyleCnt="9"/>
      <dgm:spPr/>
    </dgm:pt>
    <dgm:pt modelId="{95803892-BD39-BB44-A823-01376D758A0B}" type="pres">
      <dgm:prSet presAssocID="{EC171F26-0DD9-D041-A8A1-A5045C14B117}" presName="node" presStyleLbl="node1" presStyleIdx="3" presStyleCnt="9">
        <dgm:presLayoutVars>
          <dgm:bulletEnabled val="1"/>
        </dgm:presLayoutVars>
      </dgm:prSet>
      <dgm:spPr/>
    </dgm:pt>
    <dgm:pt modelId="{A0437088-B2C7-EC4F-9B62-5F8816E49B61}" type="pres">
      <dgm:prSet presAssocID="{EC171F26-0DD9-D041-A8A1-A5045C14B117}" presName="spNode" presStyleCnt="0"/>
      <dgm:spPr/>
    </dgm:pt>
    <dgm:pt modelId="{5FE0EF79-FC8B-974A-894E-19024AAE4EF1}" type="pres">
      <dgm:prSet presAssocID="{BD4C7D49-4A2D-8B42-8DC7-0FD38A570059}" presName="sibTrans" presStyleLbl="sibTrans1D1" presStyleIdx="3" presStyleCnt="9"/>
      <dgm:spPr/>
    </dgm:pt>
    <dgm:pt modelId="{D28ABF39-F8C2-3D47-8E1D-F5DCDECC974F}" type="pres">
      <dgm:prSet presAssocID="{C67FA211-8616-B04E-9BBE-71A0159C44F1}" presName="node" presStyleLbl="node1" presStyleIdx="4" presStyleCnt="9">
        <dgm:presLayoutVars>
          <dgm:bulletEnabled val="1"/>
        </dgm:presLayoutVars>
      </dgm:prSet>
      <dgm:spPr/>
    </dgm:pt>
    <dgm:pt modelId="{68774E1A-7735-5345-BEE2-0C203545DFDE}" type="pres">
      <dgm:prSet presAssocID="{C67FA211-8616-B04E-9BBE-71A0159C44F1}" presName="spNode" presStyleCnt="0"/>
      <dgm:spPr/>
    </dgm:pt>
    <dgm:pt modelId="{3C183433-D099-0E46-A96E-4A113ADAA105}" type="pres">
      <dgm:prSet presAssocID="{352C8690-536F-EE4D-AF3C-4BB50B28ABFF}" presName="sibTrans" presStyleLbl="sibTrans1D1" presStyleIdx="4" presStyleCnt="9"/>
      <dgm:spPr/>
    </dgm:pt>
    <dgm:pt modelId="{8A139B77-5350-684C-BA70-C31B79ADD458}" type="pres">
      <dgm:prSet presAssocID="{AD083910-DEEC-A641-A8AA-41FD57E03822}" presName="node" presStyleLbl="node1" presStyleIdx="5" presStyleCnt="9">
        <dgm:presLayoutVars>
          <dgm:bulletEnabled val="1"/>
        </dgm:presLayoutVars>
      </dgm:prSet>
      <dgm:spPr/>
    </dgm:pt>
    <dgm:pt modelId="{11400562-EF9B-1E4D-8179-5C2FA2D890FB}" type="pres">
      <dgm:prSet presAssocID="{AD083910-DEEC-A641-A8AA-41FD57E03822}" presName="spNode" presStyleCnt="0"/>
      <dgm:spPr/>
    </dgm:pt>
    <dgm:pt modelId="{E0D60EEA-4CBF-984F-A18A-61ACC3CCB682}" type="pres">
      <dgm:prSet presAssocID="{473031E9-72C2-E645-964B-0486583CEC78}" presName="sibTrans" presStyleLbl="sibTrans1D1" presStyleIdx="5" presStyleCnt="9"/>
      <dgm:spPr/>
    </dgm:pt>
    <dgm:pt modelId="{C4F24455-6675-7143-BBB8-0E27D019B8B5}" type="pres">
      <dgm:prSet presAssocID="{1E54F488-E15B-0847-96CF-64BD14A3F96E}" presName="node" presStyleLbl="node1" presStyleIdx="6" presStyleCnt="9">
        <dgm:presLayoutVars>
          <dgm:bulletEnabled val="1"/>
        </dgm:presLayoutVars>
      </dgm:prSet>
      <dgm:spPr/>
    </dgm:pt>
    <dgm:pt modelId="{E2B35008-BF86-3241-8EDC-AAFC1883CF95}" type="pres">
      <dgm:prSet presAssocID="{1E54F488-E15B-0847-96CF-64BD14A3F96E}" presName="spNode" presStyleCnt="0"/>
      <dgm:spPr/>
    </dgm:pt>
    <dgm:pt modelId="{C61BEBD6-08E4-A04F-B08B-E207BCA83C19}" type="pres">
      <dgm:prSet presAssocID="{4F867609-4DE6-B74C-8AAF-A9FB667C3424}" presName="sibTrans" presStyleLbl="sibTrans1D1" presStyleIdx="6" presStyleCnt="9"/>
      <dgm:spPr/>
    </dgm:pt>
    <dgm:pt modelId="{ECBCCFD1-2C36-BA44-91AF-E28644A89A00}" type="pres">
      <dgm:prSet presAssocID="{0EA5D0D9-F808-ED44-8D7D-A98E10EBADC8}" presName="node" presStyleLbl="node1" presStyleIdx="7" presStyleCnt="9">
        <dgm:presLayoutVars>
          <dgm:bulletEnabled val="1"/>
        </dgm:presLayoutVars>
      </dgm:prSet>
      <dgm:spPr/>
    </dgm:pt>
    <dgm:pt modelId="{EB876FE9-7C70-1B48-9093-643818E811F3}" type="pres">
      <dgm:prSet presAssocID="{0EA5D0D9-F808-ED44-8D7D-A98E10EBADC8}" presName="spNode" presStyleCnt="0"/>
      <dgm:spPr/>
    </dgm:pt>
    <dgm:pt modelId="{40D69D38-B41B-2B40-A856-F72D9DC884C6}" type="pres">
      <dgm:prSet presAssocID="{B8B0466E-5048-834D-BDD3-EF2D584A4AF0}" presName="sibTrans" presStyleLbl="sibTrans1D1" presStyleIdx="7" presStyleCnt="9"/>
      <dgm:spPr/>
    </dgm:pt>
    <dgm:pt modelId="{31708F38-E1D1-DD46-9854-F55CB463D757}" type="pres">
      <dgm:prSet presAssocID="{9AF13698-45A5-0640-813A-658733FF4974}" presName="node" presStyleLbl="node1" presStyleIdx="8" presStyleCnt="9">
        <dgm:presLayoutVars>
          <dgm:bulletEnabled val="1"/>
        </dgm:presLayoutVars>
      </dgm:prSet>
      <dgm:spPr/>
    </dgm:pt>
    <dgm:pt modelId="{62E1C444-5C6E-4D47-84C6-A3022BBA2F9E}" type="pres">
      <dgm:prSet presAssocID="{9AF13698-45A5-0640-813A-658733FF4974}" presName="spNode" presStyleCnt="0"/>
      <dgm:spPr/>
    </dgm:pt>
    <dgm:pt modelId="{3CC959CC-0D24-4846-928A-071DD54CE6DE}" type="pres">
      <dgm:prSet presAssocID="{51636972-2DE7-1E4C-9B86-6B6FA3484FB5}" presName="sibTrans" presStyleLbl="sibTrans1D1" presStyleIdx="8" presStyleCnt="9"/>
      <dgm:spPr/>
    </dgm:pt>
  </dgm:ptLst>
  <dgm:cxnLst>
    <dgm:cxn modelId="{32AF1002-0226-2243-A1FD-2C3991598949}" type="presOf" srcId="{289D5FA6-06DE-4645-B654-5C03B3C40333}" destId="{A1A62CF6-21B9-344A-90AC-4347519300DA}" srcOrd="0" destOrd="0" presId="urn:microsoft.com/office/officeart/2005/8/layout/cycle5"/>
    <dgm:cxn modelId="{3CDB0508-5447-2F41-B780-3DD14F6FB463}" srcId="{D05DDFFE-1D8C-5A40-9AA7-38B1D51BA7C5}" destId="{4A878604-E4BC-2448-A59F-BB84C9C9B1F3}" srcOrd="2" destOrd="0" parTransId="{AD52961B-EC0B-A14C-A00A-4ED5D0FA8EAA}" sibTransId="{6FA1C4C4-37DB-1742-94EC-D6FF26277408}"/>
    <dgm:cxn modelId="{559CE611-3F9F-EF45-9A1B-A8C196A33B72}" srcId="{D05DDFFE-1D8C-5A40-9AA7-38B1D51BA7C5}" destId="{C67FA211-8616-B04E-9BBE-71A0159C44F1}" srcOrd="4" destOrd="0" parTransId="{CF34ACA5-6CE7-5A47-A476-BB0D54E26D9B}" sibTransId="{352C8690-536F-EE4D-AF3C-4BB50B28ABFF}"/>
    <dgm:cxn modelId="{E9A7BF12-0D68-7140-B603-A5BD2F749A9C}" type="presOf" srcId="{BD4C7D49-4A2D-8B42-8DC7-0FD38A570059}" destId="{5FE0EF79-FC8B-974A-894E-19024AAE4EF1}" srcOrd="0" destOrd="0" presId="urn:microsoft.com/office/officeart/2005/8/layout/cycle5"/>
    <dgm:cxn modelId="{78606621-5AC9-4847-969E-D41E20ACB482}" type="presOf" srcId="{4A878604-E4BC-2448-A59F-BB84C9C9B1F3}" destId="{B93D813D-BD82-AF42-BE84-ACEDF6848A4F}" srcOrd="0" destOrd="0" presId="urn:microsoft.com/office/officeart/2005/8/layout/cycle5"/>
    <dgm:cxn modelId="{FEEF5139-8D7F-334F-9BBD-C0501D42824E}" srcId="{D05DDFFE-1D8C-5A40-9AA7-38B1D51BA7C5}" destId="{AD083910-DEEC-A641-A8AA-41FD57E03822}" srcOrd="5" destOrd="0" parTransId="{3865B773-03AF-9842-9FB9-4BA8485E996A}" sibTransId="{473031E9-72C2-E645-964B-0486583CEC78}"/>
    <dgm:cxn modelId="{8595EB39-AFF2-CC49-BD98-B3109E6D0952}" type="presOf" srcId="{EC171F26-0DD9-D041-A8A1-A5045C14B117}" destId="{95803892-BD39-BB44-A823-01376D758A0B}" srcOrd="0" destOrd="0" presId="urn:microsoft.com/office/officeart/2005/8/layout/cycle5"/>
    <dgm:cxn modelId="{3E75584A-F2D5-4446-BBBA-0DCACC7F650B}" type="presOf" srcId="{D05DDFFE-1D8C-5A40-9AA7-38B1D51BA7C5}" destId="{B56F4C92-E44B-F74F-ADFB-34E2D3EAEF33}" srcOrd="0" destOrd="0" presId="urn:microsoft.com/office/officeart/2005/8/layout/cycle5"/>
    <dgm:cxn modelId="{EABECB4D-3718-0E48-8759-B8DB21E604D8}" type="presOf" srcId="{B8B0466E-5048-834D-BDD3-EF2D584A4AF0}" destId="{40D69D38-B41B-2B40-A856-F72D9DC884C6}" srcOrd="0" destOrd="0" presId="urn:microsoft.com/office/officeart/2005/8/layout/cycle5"/>
    <dgm:cxn modelId="{4B518D61-CC9C-844F-9961-033390A56747}" type="presOf" srcId="{6FA1C4C4-37DB-1742-94EC-D6FF26277408}" destId="{19F5F944-077B-1548-A3D5-0F6546497354}" srcOrd="0" destOrd="0" presId="urn:microsoft.com/office/officeart/2005/8/layout/cycle5"/>
    <dgm:cxn modelId="{D9C4F264-9E65-D045-8BB2-6CEFBC68E6D9}" type="presOf" srcId="{B4A1372F-DF91-B141-A553-1B1E705A39EE}" destId="{FDA13E54-1B1B-5149-A088-561A5B6C56CE}" srcOrd="0" destOrd="0" presId="urn:microsoft.com/office/officeart/2005/8/layout/cycle5"/>
    <dgm:cxn modelId="{548FE46B-B77F-9A4D-B6C8-5B38BE4A498B}" srcId="{D05DDFFE-1D8C-5A40-9AA7-38B1D51BA7C5}" destId="{B5F027C5-5537-854E-872F-65F7DC6A1E58}" srcOrd="1" destOrd="0" parTransId="{B90AFEB1-1B23-BD4D-BB8F-50514FAABFCE}" sibTransId="{953997D0-74D4-DA47-8D6F-FCEF50AA62BD}"/>
    <dgm:cxn modelId="{887B066D-9E24-2E45-B69B-0A97129A1489}" type="presOf" srcId="{352C8690-536F-EE4D-AF3C-4BB50B28ABFF}" destId="{3C183433-D099-0E46-A96E-4A113ADAA105}" srcOrd="0" destOrd="0" presId="urn:microsoft.com/office/officeart/2005/8/layout/cycle5"/>
    <dgm:cxn modelId="{DA80426E-1EFE-5B4B-A76B-BD8CF57C7D61}" type="presOf" srcId="{AD083910-DEEC-A641-A8AA-41FD57E03822}" destId="{8A139B77-5350-684C-BA70-C31B79ADD458}" srcOrd="0" destOrd="0" presId="urn:microsoft.com/office/officeart/2005/8/layout/cycle5"/>
    <dgm:cxn modelId="{7D22586F-A88D-A246-ACF7-4BD2CEC14F84}" type="presOf" srcId="{953997D0-74D4-DA47-8D6F-FCEF50AA62BD}" destId="{45D24485-689D-B146-82CE-951C5B6036BE}" srcOrd="0" destOrd="0" presId="urn:microsoft.com/office/officeart/2005/8/layout/cycle5"/>
    <dgm:cxn modelId="{F1591270-DA12-CF41-85BA-A8C8C52F6E62}" srcId="{D05DDFFE-1D8C-5A40-9AA7-38B1D51BA7C5}" destId="{0EA5D0D9-F808-ED44-8D7D-A98E10EBADC8}" srcOrd="7" destOrd="0" parTransId="{EBC0408C-23FD-B840-9EB0-309AEC697F4A}" sibTransId="{B8B0466E-5048-834D-BDD3-EF2D584A4AF0}"/>
    <dgm:cxn modelId="{B0032E79-9363-D547-985A-C5991F40528C}" srcId="{D05DDFFE-1D8C-5A40-9AA7-38B1D51BA7C5}" destId="{B4A1372F-DF91-B141-A553-1B1E705A39EE}" srcOrd="0" destOrd="0" parTransId="{8E528D35-9B87-4747-A1E7-E0883D3322E3}" sibTransId="{289D5FA6-06DE-4645-B654-5C03B3C40333}"/>
    <dgm:cxn modelId="{5D8EC39B-5467-8742-80AB-4126B2BE5224}" type="presOf" srcId="{51636972-2DE7-1E4C-9B86-6B6FA3484FB5}" destId="{3CC959CC-0D24-4846-928A-071DD54CE6DE}" srcOrd="0" destOrd="0" presId="urn:microsoft.com/office/officeart/2005/8/layout/cycle5"/>
    <dgm:cxn modelId="{BB36899C-2AAD-0D4C-8073-47ECA6184D31}" type="presOf" srcId="{1E54F488-E15B-0847-96CF-64BD14A3F96E}" destId="{C4F24455-6675-7143-BBB8-0E27D019B8B5}" srcOrd="0" destOrd="0" presId="urn:microsoft.com/office/officeart/2005/8/layout/cycle5"/>
    <dgm:cxn modelId="{03BA95AC-AE1B-4A47-A570-F76B6F2CCBBB}" srcId="{D05DDFFE-1D8C-5A40-9AA7-38B1D51BA7C5}" destId="{1E54F488-E15B-0847-96CF-64BD14A3F96E}" srcOrd="6" destOrd="0" parTransId="{67310427-7556-FE4A-9F3B-1E4BE7B9C720}" sibTransId="{4F867609-4DE6-B74C-8AAF-A9FB667C3424}"/>
    <dgm:cxn modelId="{47E6F1B5-C351-1544-8DCE-407B22993FB5}" type="presOf" srcId="{9AF13698-45A5-0640-813A-658733FF4974}" destId="{31708F38-E1D1-DD46-9854-F55CB463D757}" srcOrd="0" destOrd="0" presId="urn:microsoft.com/office/officeart/2005/8/layout/cycle5"/>
    <dgm:cxn modelId="{55C8FCC4-25BF-6D40-9700-DB3E34C1BCAB}" type="presOf" srcId="{C67FA211-8616-B04E-9BBE-71A0159C44F1}" destId="{D28ABF39-F8C2-3D47-8E1D-F5DCDECC974F}" srcOrd="0" destOrd="0" presId="urn:microsoft.com/office/officeart/2005/8/layout/cycle5"/>
    <dgm:cxn modelId="{7D83F4D4-4231-464B-B205-783D75942548}" srcId="{D05DDFFE-1D8C-5A40-9AA7-38B1D51BA7C5}" destId="{EC171F26-0DD9-D041-A8A1-A5045C14B117}" srcOrd="3" destOrd="0" parTransId="{C59198C9-B26F-244B-8D02-F35CA69C7DD4}" sibTransId="{BD4C7D49-4A2D-8B42-8DC7-0FD38A570059}"/>
    <dgm:cxn modelId="{D2A60FD6-7ED4-624B-971B-0DCD6F006C21}" srcId="{D05DDFFE-1D8C-5A40-9AA7-38B1D51BA7C5}" destId="{9AF13698-45A5-0640-813A-658733FF4974}" srcOrd="8" destOrd="0" parTransId="{8C108A2A-E275-F140-94E6-340DA0B4338E}" sibTransId="{51636972-2DE7-1E4C-9B86-6B6FA3484FB5}"/>
    <dgm:cxn modelId="{2C6418D8-84C2-2D4C-BDD2-CE834DF31F81}" type="presOf" srcId="{4F867609-4DE6-B74C-8AAF-A9FB667C3424}" destId="{C61BEBD6-08E4-A04F-B08B-E207BCA83C19}" srcOrd="0" destOrd="0" presId="urn:microsoft.com/office/officeart/2005/8/layout/cycle5"/>
    <dgm:cxn modelId="{46D797DA-13C8-5E4F-8B0A-C17D59172CDA}" type="presOf" srcId="{B5F027C5-5537-854E-872F-65F7DC6A1E58}" destId="{9C4BA7CB-86FD-8C47-8C7D-61BC992414F6}" srcOrd="0" destOrd="0" presId="urn:microsoft.com/office/officeart/2005/8/layout/cycle5"/>
    <dgm:cxn modelId="{236A83E3-9F74-8347-A013-8095496A8B07}" type="presOf" srcId="{473031E9-72C2-E645-964B-0486583CEC78}" destId="{E0D60EEA-4CBF-984F-A18A-61ACC3CCB682}" srcOrd="0" destOrd="0" presId="urn:microsoft.com/office/officeart/2005/8/layout/cycle5"/>
    <dgm:cxn modelId="{57B5D7E8-2E0D-1345-954B-A93AE8EAD871}" type="presOf" srcId="{0EA5D0D9-F808-ED44-8D7D-A98E10EBADC8}" destId="{ECBCCFD1-2C36-BA44-91AF-E28644A89A00}" srcOrd="0" destOrd="0" presId="urn:microsoft.com/office/officeart/2005/8/layout/cycle5"/>
    <dgm:cxn modelId="{CA061FF0-5985-7A42-8B76-B7E3588426B5}" type="presParOf" srcId="{B56F4C92-E44B-F74F-ADFB-34E2D3EAEF33}" destId="{FDA13E54-1B1B-5149-A088-561A5B6C56CE}" srcOrd="0" destOrd="0" presId="urn:microsoft.com/office/officeart/2005/8/layout/cycle5"/>
    <dgm:cxn modelId="{47ECF14F-7D2A-3A44-9244-68317A4C4059}" type="presParOf" srcId="{B56F4C92-E44B-F74F-ADFB-34E2D3EAEF33}" destId="{A4BEBCA1-079A-F84E-B62D-E29611D8BE9C}" srcOrd="1" destOrd="0" presId="urn:microsoft.com/office/officeart/2005/8/layout/cycle5"/>
    <dgm:cxn modelId="{F05C2707-A29E-DC41-B5C8-5C53F3BE8431}" type="presParOf" srcId="{B56F4C92-E44B-F74F-ADFB-34E2D3EAEF33}" destId="{A1A62CF6-21B9-344A-90AC-4347519300DA}" srcOrd="2" destOrd="0" presId="urn:microsoft.com/office/officeart/2005/8/layout/cycle5"/>
    <dgm:cxn modelId="{F7295848-32B6-3A42-A4C0-DF488E276AD1}" type="presParOf" srcId="{B56F4C92-E44B-F74F-ADFB-34E2D3EAEF33}" destId="{9C4BA7CB-86FD-8C47-8C7D-61BC992414F6}" srcOrd="3" destOrd="0" presId="urn:microsoft.com/office/officeart/2005/8/layout/cycle5"/>
    <dgm:cxn modelId="{A0D8E500-4F7A-F84D-AC60-5C4FB2892BDA}" type="presParOf" srcId="{B56F4C92-E44B-F74F-ADFB-34E2D3EAEF33}" destId="{907733E8-933F-EF4A-8CE3-D8EDDBE13F93}" srcOrd="4" destOrd="0" presId="urn:microsoft.com/office/officeart/2005/8/layout/cycle5"/>
    <dgm:cxn modelId="{42FC60F6-7B61-3A4E-87A4-AE0F164FCA7B}" type="presParOf" srcId="{B56F4C92-E44B-F74F-ADFB-34E2D3EAEF33}" destId="{45D24485-689D-B146-82CE-951C5B6036BE}" srcOrd="5" destOrd="0" presId="urn:microsoft.com/office/officeart/2005/8/layout/cycle5"/>
    <dgm:cxn modelId="{CF41C0CE-6526-D647-81A6-437AAC1120F0}" type="presParOf" srcId="{B56F4C92-E44B-F74F-ADFB-34E2D3EAEF33}" destId="{B93D813D-BD82-AF42-BE84-ACEDF6848A4F}" srcOrd="6" destOrd="0" presId="urn:microsoft.com/office/officeart/2005/8/layout/cycle5"/>
    <dgm:cxn modelId="{241016C3-F458-0C44-B910-C4E8AA276CE9}" type="presParOf" srcId="{B56F4C92-E44B-F74F-ADFB-34E2D3EAEF33}" destId="{C57C1D04-5228-954F-9F06-11D11E599B3C}" srcOrd="7" destOrd="0" presId="urn:microsoft.com/office/officeart/2005/8/layout/cycle5"/>
    <dgm:cxn modelId="{92B8B3D9-A4D9-694F-B53E-EFCB43E81D7F}" type="presParOf" srcId="{B56F4C92-E44B-F74F-ADFB-34E2D3EAEF33}" destId="{19F5F944-077B-1548-A3D5-0F6546497354}" srcOrd="8" destOrd="0" presId="urn:microsoft.com/office/officeart/2005/8/layout/cycle5"/>
    <dgm:cxn modelId="{7AD624B6-6892-7C49-A524-F55BE080C03E}" type="presParOf" srcId="{B56F4C92-E44B-F74F-ADFB-34E2D3EAEF33}" destId="{95803892-BD39-BB44-A823-01376D758A0B}" srcOrd="9" destOrd="0" presId="urn:microsoft.com/office/officeart/2005/8/layout/cycle5"/>
    <dgm:cxn modelId="{446966AF-628A-0C49-8E40-50468FBF7392}" type="presParOf" srcId="{B56F4C92-E44B-F74F-ADFB-34E2D3EAEF33}" destId="{A0437088-B2C7-EC4F-9B62-5F8816E49B61}" srcOrd="10" destOrd="0" presId="urn:microsoft.com/office/officeart/2005/8/layout/cycle5"/>
    <dgm:cxn modelId="{97482845-AF34-8C4C-8E89-18DB0568A8FC}" type="presParOf" srcId="{B56F4C92-E44B-F74F-ADFB-34E2D3EAEF33}" destId="{5FE0EF79-FC8B-974A-894E-19024AAE4EF1}" srcOrd="11" destOrd="0" presId="urn:microsoft.com/office/officeart/2005/8/layout/cycle5"/>
    <dgm:cxn modelId="{2F52A1BC-E6F8-3144-8DBE-A7F825882174}" type="presParOf" srcId="{B56F4C92-E44B-F74F-ADFB-34E2D3EAEF33}" destId="{D28ABF39-F8C2-3D47-8E1D-F5DCDECC974F}" srcOrd="12" destOrd="0" presId="urn:microsoft.com/office/officeart/2005/8/layout/cycle5"/>
    <dgm:cxn modelId="{66E1E638-B790-634D-9E75-E823E494E5AA}" type="presParOf" srcId="{B56F4C92-E44B-F74F-ADFB-34E2D3EAEF33}" destId="{68774E1A-7735-5345-BEE2-0C203545DFDE}" srcOrd="13" destOrd="0" presId="urn:microsoft.com/office/officeart/2005/8/layout/cycle5"/>
    <dgm:cxn modelId="{D7A483D5-9782-C943-8D5A-DC096713EB5E}" type="presParOf" srcId="{B56F4C92-E44B-F74F-ADFB-34E2D3EAEF33}" destId="{3C183433-D099-0E46-A96E-4A113ADAA105}" srcOrd="14" destOrd="0" presId="urn:microsoft.com/office/officeart/2005/8/layout/cycle5"/>
    <dgm:cxn modelId="{DCF1C23C-9AA4-7A4C-90E7-361F3F2ACEE9}" type="presParOf" srcId="{B56F4C92-E44B-F74F-ADFB-34E2D3EAEF33}" destId="{8A139B77-5350-684C-BA70-C31B79ADD458}" srcOrd="15" destOrd="0" presId="urn:microsoft.com/office/officeart/2005/8/layout/cycle5"/>
    <dgm:cxn modelId="{4A681FE0-98B4-A84A-A0BF-8EEBFA42B8AC}" type="presParOf" srcId="{B56F4C92-E44B-F74F-ADFB-34E2D3EAEF33}" destId="{11400562-EF9B-1E4D-8179-5C2FA2D890FB}" srcOrd="16" destOrd="0" presId="urn:microsoft.com/office/officeart/2005/8/layout/cycle5"/>
    <dgm:cxn modelId="{4AF05C99-3F0B-AB4B-A985-4E80004AA628}" type="presParOf" srcId="{B56F4C92-E44B-F74F-ADFB-34E2D3EAEF33}" destId="{E0D60EEA-4CBF-984F-A18A-61ACC3CCB682}" srcOrd="17" destOrd="0" presId="urn:microsoft.com/office/officeart/2005/8/layout/cycle5"/>
    <dgm:cxn modelId="{25E1657F-977A-134C-8727-6B15FF5A66CF}" type="presParOf" srcId="{B56F4C92-E44B-F74F-ADFB-34E2D3EAEF33}" destId="{C4F24455-6675-7143-BBB8-0E27D019B8B5}" srcOrd="18" destOrd="0" presId="urn:microsoft.com/office/officeart/2005/8/layout/cycle5"/>
    <dgm:cxn modelId="{EE1D31C6-1082-4249-96EB-F444EBF237E2}" type="presParOf" srcId="{B56F4C92-E44B-F74F-ADFB-34E2D3EAEF33}" destId="{E2B35008-BF86-3241-8EDC-AAFC1883CF95}" srcOrd="19" destOrd="0" presId="urn:microsoft.com/office/officeart/2005/8/layout/cycle5"/>
    <dgm:cxn modelId="{A59E5136-2CDA-C44A-9CEC-1EE01A7611D8}" type="presParOf" srcId="{B56F4C92-E44B-F74F-ADFB-34E2D3EAEF33}" destId="{C61BEBD6-08E4-A04F-B08B-E207BCA83C19}" srcOrd="20" destOrd="0" presId="urn:microsoft.com/office/officeart/2005/8/layout/cycle5"/>
    <dgm:cxn modelId="{4BA1E4E5-8810-D44E-A006-35127AE6E99F}" type="presParOf" srcId="{B56F4C92-E44B-F74F-ADFB-34E2D3EAEF33}" destId="{ECBCCFD1-2C36-BA44-91AF-E28644A89A00}" srcOrd="21" destOrd="0" presId="urn:microsoft.com/office/officeart/2005/8/layout/cycle5"/>
    <dgm:cxn modelId="{1BBB1B2D-EB33-EE41-85FB-B52C3B291287}" type="presParOf" srcId="{B56F4C92-E44B-F74F-ADFB-34E2D3EAEF33}" destId="{EB876FE9-7C70-1B48-9093-643818E811F3}" srcOrd="22" destOrd="0" presId="urn:microsoft.com/office/officeart/2005/8/layout/cycle5"/>
    <dgm:cxn modelId="{F4A0F31D-BB9D-6943-B8E6-2FF1BAE62054}" type="presParOf" srcId="{B56F4C92-E44B-F74F-ADFB-34E2D3EAEF33}" destId="{40D69D38-B41B-2B40-A856-F72D9DC884C6}" srcOrd="23" destOrd="0" presId="urn:microsoft.com/office/officeart/2005/8/layout/cycle5"/>
    <dgm:cxn modelId="{BC3BFB6F-4CD2-E941-AC9B-53DEAE880164}" type="presParOf" srcId="{B56F4C92-E44B-F74F-ADFB-34E2D3EAEF33}" destId="{31708F38-E1D1-DD46-9854-F55CB463D757}" srcOrd="24" destOrd="0" presId="urn:microsoft.com/office/officeart/2005/8/layout/cycle5"/>
    <dgm:cxn modelId="{E0A882E2-E6F9-CC43-B0AC-3F2FA26A2D32}" type="presParOf" srcId="{B56F4C92-E44B-F74F-ADFB-34E2D3EAEF33}" destId="{62E1C444-5C6E-4D47-84C6-A3022BBA2F9E}" srcOrd="25" destOrd="0" presId="urn:microsoft.com/office/officeart/2005/8/layout/cycle5"/>
    <dgm:cxn modelId="{4E99C3A1-428B-404D-87EA-6FDF97658488}" type="presParOf" srcId="{B56F4C92-E44B-F74F-ADFB-34E2D3EAEF33}" destId="{3CC959CC-0D24-4846-928A-071DD54CE6DE}" srcOrd="26" destOrd="0" presId="urn:microsoft.com/office/officeart/2005/8/layout/cycle5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A13E54-1B1B-5149-A088-561A5B6C56CE}">
      <dsp:nvSpPr>
        <dsp:cNvPr id="0" name=""/>
        <dsp:cNvSpPr/>
      </dsp:nvSpPr>
      <dsp:spPr>
        <a:xfrm>
          <a:off x="4548767" y="2954"/>
          <a:ext cx="922229" cy="599449"/>
        </a:xfrm>
        <a:prstGeom prst="round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000" kern="1200" dirty="0">
              <a:solidFill>
                <a:schemeClr val="tx1">
                  <a:lumMod val="50000"/>
                </a:schemeClr>
              </a:solidFill>
            </a:rPr>
            <a:t>Data Ingestion</a:t>
          </a:r>
          <a:endParaRPr lang="en-GB" sz="1000" kern="1200" dirty="0"/>
        </a:p>
      </dsp:txBody>
      <dsp:txXfrm>
        <a:off x="4578030" y="32217"/>
        <a:ext cx="863703" cy="540923"/>
      </dsp:txXfrm>
    </dsp:sp>
    <dsp:sp modelId="{A1A62CF6-21B9-344A-90AC-4347519300DA}">
      <dsp:nvSpPr>
        <dsp:cNvPr id="0" name=""/>
        <dsp:cNvSpPr/>
      </dsp:nvSpPr>
      <dsp:spPr>
        <a:xfrm>
          <a:off x="2709239" y="302678"/>
          <a:ext cx="4601285" cy="4601285"/>
        </a:xfrm>
        <a:custGeom>
          <a:avLst/>
          <a:gdLst/>
          <a:ahLst/>
          <a:cxnLst/>
          <a:rect l="0" t="0" r="0" b="0"/>
          <a:pathLst>
            <a:path>
              <a:moveTo>
                <a:pt x="2876898" y="73338"/>
              </a:moveTo>
              <a:arcTo wR="2300642" hR="2300642" stAng="17070341" swAng="53230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4BA7CB-86FD-8C47-8C7D-61BC992414F6}">
      <dsp:nvSpPr>
        <dsp:cNvPr id="0" name=""/>
        <dsp:cNvSpPr/>
      </dsp:nvSpPr>
      <dsp:spPr>
        <a:xfrm>
          <a:off x="6027592" y="541202"/>
          <a:ext cx="922229" cy="599449"/>
        </a:xfrm>
        <a:prstGeom prst="round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000" kern="1200" dirty="0">
              <a:solidFill>
                <a:schemeClr val="tx1">
                  <a:lumMod val="50000"/>
                </a:schemeClr>
              </a:solidFill>
            </a:rPr>
            <a:t>Data Understanding &amp; Merging</a:t>
          </a:r>
          <a:endParaRPr lang="en-GB" sz="1000" kern="1200" dirty="0"/>
        </a:p>
      </dsp:txBody>
      <dsp:txXfrm>
        <a:off x="6056855" y="570465"/>
        <a:ext cx="863703" cy="540923"/>
      </dsp:txXfrm>
    </dsp:sp>
    <dsp:sp modelId="{45D24485-689D-B146-82CE-951C5B6036BE}">
      <dsp:nvSpPr>
        <dsp:cNvPr id="0" name=""/>
        <dsp:cNvSpPr/>
      </dsp:nvSpPr>
      <dsp:spPr>
        <a:xfrm>
          <a:off x="2709239" y="302678"/>
          <a:ext cx="4601285" cy="4601285"/>
        </a:xfrm>
        <a:custGeom>
          <a:avLst/>
          <a:gdLst/>
          <a:ahLst/>
          <a:cxnLst/>
          <a:rect l="0" t="0" r="0" b="0"/>
          <a:pathLst>
            <a:path>
              <a:moveTo>
                <a:pt x="4181841" y="976238"/>
              </a:moveTo>
              <a:arcTo wR="2300642" hR="2300642" stAng="19491218" swAng="78733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3D813D-BD82-AF42-BE84-ACEDF6848A4F}">
      <dsp:nvSpPr>
        <dsp:cNvPr id="0" name=""/>
        <dsp:cNvSpPr/>
      </dsp:nvSpPr>
      <dsp:spPr>
        <a:xfrm>
          <a:off x="6814458" y="1904094"/>
          <a:ext cx="922229" cy="599449"/>
        </a:xfrm>
        <a:prstGeom prst="roundRect">
          <a:avLst/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000" kern="1200" dirty="0">
              <a:solidFill>
                <a:schemeClr val="tx1">
                  <a:lumMod val="50000"/>
                </a:schemeClr>
              </a:solidFill>
            </a:rPr>
            <a:t>Data Exploratory Analysis</a:t>
          </a:r>
          <a:endParaRPr lang="en-GB" sz="1000" kern="1200" dirty="0"/>
        </a:p>
      </dsp:txBody>
      <dsp:txXfrm>
        <a:off x="6843721" y="1933357"/>
        <a:ext cx="863703" cy="540923"/>
      </dsp:txXfrm>
    </dsp:sp>
    <dsp:sp modelId="{19F5F944-077B-1548-A3D5-0F6546497354}">
      <dsp:nvSpPr>
        <dsp:cNvPr id="0" name=""/>
        <dsp:cNvSpPr/>
      </dsp:nvSpPr>
      <dsp:spPr>
        <a:xfrm>
          <a:off x="2709239" y="302678"/>
          <a:ext cx="4601285" cy="4601285"/>
        </a:xfrm>
        <a:custGeom>
          <a:avLst/>
          <a:gdLst/>
          <a:ahLst/>
          <a:cxnLst/>
          <a:rect l="0" t="0" r="0" b="0"/>
          <a:pathLst>
            <a:path>
              <a:moveTo>
                <a:pt x="4599407" y="2393586"/>
              </a:moveTo>
              <a:arcTo wR="2300642" hR="2300642" stAng="21738919" swAng="87492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803892-BD39-BB44-A823-01376D758A0B}">
      <dsp:nvSpPr>
        <dsp:cNvPr id="0" name=""/>
        <dsp:cNvSpPr/>
      </dsp:nvSpPr>
      <dsp:spPr>
        <a:xfrm>
          <a:off x="6541182" y="3453918"/>
          <a:ext cx="922229" cy="599449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000" kern="1200" dirty="0">
              <a:solidFill>
                <a:schemeClr val="tx1">
                  <a:lumMod val="50000"/>
                </a:schemeClr>
              </a:solidFill>
            </a:rPr>
            <a:t>Feature Engineering</a:t>
          </a:r>
          <a:endParaRPr lang="en-GB" sz="1000" kern="1200" dirty="0"/>
        </a:p>
      </dsp:txBody>
      <dsp:txXfrm>
        <a:off x="6570445" y="3483181"/>
        <a:ext cx="863703" cy="540923"/>
      </dsp:txXfrm>
    </dsp:sp>
    <dsp:sp modelId="{5FE0EF79-FC8B-974A-894E-19024AAE4EF1}">
      <dsp:nvSpPr>
        <dsp:cNvPr id="0" name=""/>
        <dsp:cNvSpPr/>
      </dsp:nvSpPr>
      <dsp:spPr>
        <a:xfrm>
          <a:off x="2709239" y="302678"/>
          <a:ext cx="4601285" cy="4601285"/>
        </a:xfrm>
        <a:custGeom>
          <a:avLst/>
          <a:gdLst/>
          <a:ahLst/>
          <a:cxnLst/>
          <a:rect l="0" t="0" r="0" b="0"/>
          <a:pathLst>
            <a:path>
              <a:moveTo>
                <a:pt x="3992195" y="3860003"/>
              </a:moveTo>
              <a:arcTo wR="2300642" hR="2300642" stAng="2560288" swAng="65263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8ABF39-F8C2-3D47-8E1D-F5DCDECC974F}">
      <dsp:nvSpPr>
        <dsp:cNvPr id="0" name=""/>
        <dsp:cNvSpPr/>
      </dsp:nvSpPr>
      <dsp:spPr>
        <a:xfrm>
          <a:off x="5335633" y="4465493"/>
          <a:ext cx="922229" cy="599449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000" kern="1200" dirty="0">
              <a:solidFill>
                <a:schemeClr val="tx1">
                  <a:lumMod val="50000"/>
                </a:schemeClr>
              </a:solidFill>
            </a:rPr>
            <a:t>Data Pre-processing</a:t>
          </a:r>
          <a:endParaRPr lang="en-GB" sz="1000" kern="1200" dirty="0"/>
        </a:p>
      </dsp:txBody>
      <dsp:txXfrm>
        <a:off x="5364896" y="4494756"/>
        <a:ext cx="863703" cy="540923"/>
      </dsp:txXfrm>
    </dsp:sp>
    <dsp:sp modelId="{3C183433-D099-0E46-A96E-4A113ADAA105}">
      <dsp:nvSpPr>
        <dsp:cNvPr id="0" name=""/>
        <dsp:cNvSpPr/>
      </dsp:nvSpPr>
      <dsp:spPr>
        <a:xfrm>
          <a:off x="2709239" y="302678"/>
          <a:ext cx="4601285" cy="4601285"/>
        </a:xfrm>
        <a:custGeom>
          <a:avLst/>
          <a:gdLst/>
          <a:ahLst/>
          <a:cxnLst/>
          <a:rect l="0" t="0" r="0" b="0"/>
          <a:pathLst>
            <a:path>
              <a:moveTo>
                <a:pt x="2496953" y="4592894"/>
              </a:moveTo>
              <a:arcTo wR="2300642" hR="2300642" stAng="5106305" swAng="58739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139B77-5350-684C-BA70-C31B79ADD458}">
      <dsp:nvSpPr>
        <dsp:cNvPr id="0" name=""/>
        <dsp:cNvSpPr/>
      </dsp:nvSpPr>
      <dsp:spPr>
        <a:xfrm>
          <a:off x="3761901" y="4465493"/>
          <a:ext cx="922229" cy="599449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000" kern="1200">
              <a:solidFill>
                <a:schemeClr val="tx1">
                  <a:lumMod val="50000"/>
                </a:schemeClr>
              </a:solidFill>
            </a:rPr>
            <a:t>Data Model Building</a:t>
          </a:r>
          <a:endParaRPr lang="en-GB" sz="1000" kern="1200" dirty="0"/>
        </a:p>
      </dsp:txBody>
      <dsp:txXfrm>
        <a:off x="3791164" y="4494756"/>
        <a:ext cx="863703" cy="540923"/>
      </dsp:txXfrm>
    </dsp:sp>
    <dsp:sp modelId="{E0D60EEA-4CBF-984F-A18A-61ACC3CCB682}">
      <dsp:nvSpPr>
        <dsp:cNvPr id="0" name=""/>
        <dsp:cNvSpPr/>
      </dsp:nvSpPr>
      <dsp:spPr>
        <a:xfrm>
          <a:off x="2709239" y="302678"/>
          <a:ext cx="4601285" cy="4601285"/>
        </a:xfrm>
        <a:custGeom>
          <a:avLst/>
          <a:gdLst/>
          <a:ahLst/>
          <a:cxnLst/>
          <a:rect l="0" t="0" r="0" b="0"/>
          <a:pathLst>
            <a:path>
              <a:moveTo>
                <a:pt x="933741" y="4151193"/>
              </a:moveTo>
              <a:arcTo wR="2300642" hR="2300642" stAng="7587077" swAng="65263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F24455-6675-7143-BBB8-0E27D019B8B5}">
      <dsp:nvSpPr>
        <dsp:cNvPr id="0" name=""/>
        <dsp:cNvSpPr/>
      </dsp:nvSpPr>
      <dsp:spPr>
        <a:xfrm>
          <a:off x="2556352" y="3453918"/>
          <a:ext cx="922229" cy="599449"/>
        </a:xfrm>
        <a:prstGeom prst="round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000" kern="1200">
              <a:solidFill>
                <a:schemeClr val="tx1">
                  <a:lumMod val="50000"/>
                </a:schemeClr>
              </a:solidFill>
            </a:rPr>
            <a:t>Probability Thresholding</a:t>
          </a:r>
          <a:endParaRPr lang="en-GB" sz="1000" kern="1200" dirty="0"/>
        </a:p>
      </dsp:txBody>
      <dsp:txXfrm>
        <a:off x="2585615" y="3483181"/>
        <a:ext cx="863703" cy="540923"/>
      </dsp:txXfrm>
    </dsp:sp>
    <dsp:sp modelId="{C61BEBD6-08E4-A04F-B08B-E207BCA83C19}">
      <dsp:nvSpPr>
        <dsp:cNvPr id="0" name=""/>
        <dsp:cNvSpPr/>
      </dsp:nvSpPr>
      <dsp:spPr>
        <a:xfrm>
          <a:off x="2709239" y="302678"/>
          <a:ext cx="4601285" cy="4601285"/>
        </a:xfrm>
        <a:custGeom>
          <a:avLst/>
          <a:gdLst/>
          <a:ahLst/>
          <a:cxnLst/>
          <a:rect l="0" t="0" r="0" b="0"/>
          <a:pathLst>
            <a:path>
              <a:moveTo>
                <a:pt x="99326" y="2969346"/>
              </a:moveTo>
              <a:arcTo wR="2300642" hR="2300642" stAng="9786154" swAng="87492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BCCFD1-2C36-BA44-91AF-E28644A89A00}">
      <dsp:nvSpPr>
        <dsp:cNvPr id="0" name=""/>
        <dsp:cNvSpPr/>
      </dsp:nvSpPr>
      <dsp:spPr>
        <a:xfrm>
          <a:off x="2283076" y="1904094"/>
          <a:ext cx="922229" cy="599449"/>
        </a:xfrm>
        <a:prstGeom prst="roundRect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000" kern="1200" dirty="0">
              <a:solidFill>
                <a:schemeClr val="tx1">
                  <a:lumMod val="50000"/>
                </a:schemeClr>
              </a:solidFill>
            </a:rPr>
            <a:t>Data Model Evaluation</a:t>
          </a:r>
          <a:endParaRPr lang="en-GB" sz="1000" kern="1200" dirty="0"/>
        </a:p>
      </dsp:txBody>
      <dsp:txXfrm>
        <a:off x="2312339" y="1933357"/>
        <a:ext cx="863703" cy="540923"/>
      </dsp:txXfrm>
    </dsp:sp>
    <dsp:sp modelId="{40D69D38-B41B-2B40-A856-F72D9DC884C6}">
      <dsp:nvSpPr>
        <dsp:cNvPr id="0" name=""/>
        <dsp:cNvSpPr/>
      </dsp:nvSpPr>
      <dsp:spPr>
        <a:xfrm>
          <a:off x="2709239" y="302678"/>
          <a:ext cx="4601285" cy="4601285"/>
        </a:xfrm>
        <a:custGeom>
          <a:avLst/>
          <a:gdLst/>
          <a:ahLst/>
          <a:cxnLst/>
          <a:rect l="0" t="0" r="0" b="0"/>
          <a:pathLst>
            <a:path>
              <a:moveTo>
                <a:pt x="167885" y="1437911"/>
              </a:moveTo>
              <a:arcTo wR="2300642" hR="2300642" stAng="12121443" swAng="78733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708F38-E1D1-DD46-9854-F55CB463D757}">
      <dsp:nvSpPr>
        <dsp:cNvPr id="0" name=""/>
        <dsp:cNvSpPr/>
      </dsp:nvSpPr>
      <dsp:spPr>
        <a:xfrm>
          <a:off x="3069942" y="541202"/>
          <a:ext cx="922229" cy="599449"/>
        </a:xfrm>
        <a:prstGeom prst="roundRect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000" kern="1200">
              <a:solidFill>
                <a:schemeClr val="tx1">
                  <a:lumMod val="50000"/>
                </a:schemeClr>
              </a:solidFill>
            </a:rPr>
            <a:t>Data Model Performance</a:t>
          </a:r>
          <a:endParaRPr lang="en-GB" sz="1000" kern="1200" dirty="0"/>
        </a:p>
      </dsp:txBody>
      <dsp:txXfrm>
        <a:off x="3099205" y="570465"/>
        <a:ext cx="863703" cy="540923"/>
      </dsp:txXfrm>
    </dsp:sp>
    <dsp:sp modelId="{3CC959CC-0D24-4846-928A-071DD54CE6DE}">
      <dsp:nvSpPr>
        <dsp:cNvPr id="0" name=""/>
        <dsp:cNvSpPr/>
      </dsp:nvSpPr>
      <dsp:spPr>
        <a:xfrm>
          <a:off x="2709239" y="302678"/>
          <a:ext cx="4601285" cy="4601285"/>
        </a:xfrm>
        <a:custGeom>
          <a:avLst/>
          <a:gdLst/>
          <a:ahLst/>
          <a:cxnLst/>
          <a:rect l="0" t="0" r="0" b="0"/>
          <a:pathLst>
            <a:path>
              <a:moveTo>
                <a:pt x="1387778" y="188857"/>
              </a:moveTo>
              <a:arcTo wR="2300642" hR="2300642" stAng="14797353" swAng="53230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415D909-2428-9E48-835D-6F411418D7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790DB6-672C-1147-B055-FA4409810B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942C9E-A75F-B741-9F56-F52CB5EFDD55}" type="datetimeFigureOut">
              <a:rPr lang="en-US" smtClean="0"/>
              <a:t>9/15/20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E53717-7251-714F-8637-2865061A85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195723-F425-164C-B180-A3E0DD15C39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7EB8B-CDAA-D34E-BD50-797AB9D25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83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D0131-3A0C-4043-84B5-F9FA4B457267}" type="datetimeFigureOut">
              <a:rPr lang="en-US" smtClean="0"/>
              <a:t>9/15/20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4E0FC7-FC1A-804E-B115-6BF286A51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63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578BAEA-0B0D-4AC7-810C-58E215ED63FC}" type="datetime8">
              <a:rPr lang="en-US" smtClean="0"/>
              <a:t>9/15/20 11:17 AM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Optum, Inc. All rights reserved. </a:t>
            </a:r>
            <a:endParaRPr lang="en-US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840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578BAEA-0B0D-4AC7-810C-58E215ED63FC}" type="datetime8">
              <a:rPr lang="en-US" smtClean="0"/>
              <a:t>9/15/20 11:17 AM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2016 Optum, Inc. All rights reserved. </a:t>
            </a:r>
            <a:endParaRPr lang="en-US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935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77FD-3371-6142-993D-E105282C6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526BE5-91BF-4849-8FB5-F1D9C0396A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DB1CB-74F7-6247-B0D8-E2DC08801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674FA-37AC-1145-B119-C02F85548426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EDA9A-EB4A-CD47-A14D-E1B4B3581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7823EC-6CAF-8E43-BF60-ED718E848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02AAF-57AA-BA47-95AB-E4E8668D973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F1DACA-35EB-0C46-B4B8-EBA4321D16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65498"/>
          <a:stretch/>
        </p:blipFill>
        <p:spPr>
          <a:xfrm>
            <a:off x="371868" y="6291426"/>
            <a:ext cx="1091172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48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43F45-A033-DD43-92F9-7C69DEE4B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D46B01-12A9-1D42-87C6-7DF7AFEDE2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D78D9-AC9F-5B43-B057-B92B0707D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674FA-37AC-1145-B119-C02F85548426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1D05B-BCB7-7E44-9D57-8AA5D437E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ED8F4-C435-B444-B972-71F896841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02AAF-57AA-BA47-95AB-E4E8668D9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031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6C4B55-1316-DE4E-A501-68CB02B822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0B8921-B791-004F-A420-3BA3D59DA7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C49A1-600D-CF4F-A612-DE6C8A413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674FA-37AC-1145-B119-C02F85548426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4FF17-92A1-FA47-915C-E19B12436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DF674-A23A-7B4C-B910-2D3FDD5C3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02AAF-57AA-BA47-95AB-E4E8668D9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665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 -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73" y="1187644"/>
            <a:ext cx="11655010" cy="1997712"/>
          </a:xfrm>
        </p:spPr>
        <p:txBody>
          <a:bodyPr wrap="square">
            <a:spAutoFit/>
          </a:bodyPr>
          <a:lstStyle>
            <a:lvl1pPr>
              <a:defRPr sz="353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73" y="291102"/>
            <a:ext cx="11655010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286FE0-7F13-4BD0-A74F-3A064799B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65498"/>
          <a:stretch/>
        </p:blipFill>
        <p:spPr>
          <a:xfrm>
            <a:off x="371868" y="6291426"/>
            <a:ext cx="1091172" cy="3651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208213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F918D-523E-A54F-A259-FCCEC53CD0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E71DE5-B259-1B4B-A9C7-7B3AFB3D0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F1181-2EF2-F445-9441-DC764DFAA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28409-D276-B648-B9CA-17970EC94EF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8F88A-B399-C145-8311-536F04C12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9C861-264E-EE4D-A1FA-2D414B8D1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7703D-5E48-8745-95EE-7CF77A79B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2071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6EF5C-54B7-AE4F-92CF-0B1A32D38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9A8D0-416E-104F-92BB-D0180850B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55DA9-2D8A-6749-A347-10380F5CB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28409-D276-B648-B9CA-17970EC94EF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31059-F773-6847-9AE6-A002F6EBB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6929E-2B36-BF4F-AC0D-F9D09B8E1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7703D-5E48-8745-95EE-7CF77A79B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18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60996-0148-914A-96C3-8FC80AC22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4A2205-E203-1A41-8CA9-83A341ED8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D52C5-D501-E348-8B4D-BBAFDCF12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28409-D276-B648-B9CA-17970EC94EF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C8173-3851-F34A-B6B9-0692EF302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C0504-DB60-5244-805C-EF0C84CBA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7703D-5E48-8745-95EE-7CF77A79B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899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DD43A-359E-B348-AEF4-475FE31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31B59-9070-6840-9811-C185072B29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4D0E18-7B31-B047-A5B1-7CEA8F2A58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31F2D7-F09B-6146-8D09-35A633C9E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28409-D276-B648-B9CA-17970EC94EF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7BB82F-CF45-6144-A4FD-EFEB37357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C5AE34-C689-BC40-8892-030D628DD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7703D-5E48-8745-95EE-7CF77A79B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77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ECE30-6745-3144-B003-E89386521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D0CB3-13E0-1844-8822-7A1734A36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594D47-ECA2-0944-8EA2-1A1D7BBD4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7040AC-9A3A-A24D-AD3D-7141BE71F8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84FFCE-7202-9D45-A4DB-9C4C4E41D8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A64155-67D4-5E44-9AFE-892434EF9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28409-D276-B648-B9CA-17970EC94EF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126036-ABFB-B744-928F-FC3EAE110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22676B-BA7C-B24B-A4B3-44386C59A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7703D-5E48-8745-95EE-7CF77A79B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403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3D82C-5D38-8D4A-A67F-D32A00645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578728-D5C6-6D47-9672-4B9BCCD12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28409-D276-B648-B9CA-17970EC94EF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4F8C39-164A-E04B-B016-62C3C6BB3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33630B-760D-EE45-87AD-89C539E6D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7703D-5E48-8745-95EE-7CF77A79B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33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CE31B0-F596-2E46-9B69-B78ACED47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28409-D276-B648-B9CA-17970EC94EF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91F9D7-39CD-404A-A010-1345000A6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40F47-DA00-7946-A142-2D4F07E43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7703D-5E48-8745-95EE-7CF77A79B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87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E6EC5-AFEF-D240-B9D8-0AC021A0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12CEF-F9E3-CF4F-8342-77CD93E42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C8837-D06D-C045-A407-859F346AAE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054" y="6356350"/>
            <a:ext cx="2743200" cy="365125"/>
          </a:xfrm>
        </p:spPr>
        <p:txBody>
          <a:bodyPr/>
          <a:lstStyle/>
          <a:p>
            <a:fld id="{061674FA-37AC-1145-B119-C02F85548426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1BC14-0277-9149-A270-16732FAB9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F3F0E-FF8B-7B45-BBA2-1FAC3293C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02AAF-57AA-BA47-95AB-E4E8668D9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5671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0D957-EDF5-8741-B260-5B19FEF4C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896A6-EB95-3F4F-945E-96618F03C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F4DEE9-E60E-6C41-9A6F-BDA914145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F79F43-9E70-F343-A550-5E40CAA74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28409-D276-B648-B9CA-17970EC94EF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FA912F-5909-624E-BBF8-748F29C48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7F6BF-46CC-1243-9DED-B2741370C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7703D-5E48-8745-95EE-7CF77A79B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757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0B944-B8C6-AB4B-BE1E-1AD0B7F6A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9F7EB6-760F-7D4D-899D-01C53C0883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8EF90E-BF94-0945-9E87-988F98A667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35E0F7-20F0-DA40-9E06-E64B74F08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28409-D276-B648-B9CA-17970EC94EF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0456C2-92E0-D849-887B-6CD61A9D1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5D2228-EF5E-734B-8C08-547AF27C9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7703D-5E48-8745-95EE-7CF77A79B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910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8938D-FC5F-AA44-813E-38579D416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6409B0-7983-2B49-B60F-14823A389F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CE350-EC29-4849-8018-97EB0CB4B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28409-D276-B648-B9CA-17970EC94EF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B4DBF-0877-A643-89A1-2B6EE58E5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548F8-6518-9040-A5BF-0EDC89AA2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7703D-5E48-8745-95EE-7CF77A79B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395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6FC862-3B8D-EF4D-978B-2987ECC002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353B20-7E15-734A-8BFE-14DAF94035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B745D-6875-CD46-88BC-DFF328BDB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28409-D276-B648-B9CA-17970EC94EF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B8923-26BC-954C-9771-3DE43A007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DA978-53C9-8F4E-BF25-3169C91C9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7703D-5E48-8745-95EE-7CF77A79B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80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EFD56-493E-A945-B555-BEC8C1B24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40DC4-428F-C546-8DC2-0E3B650D3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4AED7-8ADE-EB47-8363-3DE7997F4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674FA-37AC-1145-B119-C02F85548426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2510A-F815-9D4E-9D9D-47C8B4FB8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80E5F-F036-7141-BDF2-35A601628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02AAF-57AA-BA47-95AB-E4E8668D9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686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9FCA3-D17D-2544-AE34-CDE8AE562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BE4E3-B026-E744-9479-CB4C1E9C9D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D73C0B-9757-DE4B-BF6F-E3E5E26A2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6E166E-3BF7-9C48-82DA-7DB3FB0F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674FA-37AC-1145-B119-C02F85548426}" type="datetimeFigureOut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EDD08C-3F39-9D42-8937-176D115B6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24F0E-6C4F-9347-9F92-0A4ECDB1D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02AAF-57AA-BA47-95AB-E4E8668D9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80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4676F-DE95-2D47-84A0-D7546E7C8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7B06C-267C-B549-8073-8E2AF30CC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EB1CD-9C7E-1844-82C1-62E784CF22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007458-E648-A248-8B65-58B9623F70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75D72B-71B8-654D-9C57-E79F3DD5A0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BC07EA-1911-CF45-A07A-97C303DAB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674FA-37AC-1145-B119-C02F85548426}" type="datetimeFigureOut">
              <a:rPr lang="en-US" smtClean="0"/>
              <a:t>9/15/20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8B1B81-8FF7-184E-8DEE-8AD9C2EBB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11F9C2-E974-BA45-8DA4-C38D6CD92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02AAF-57AA-BA47-95AB-E4E8668D9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045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0CB01-E617-CF49-A86F-AABEF9F48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1BA9DD-FE61-2A49-9C6C-F98EC42F0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674FA-37AC-1145-B119-C02F85548426}" type="datetimeFigureOut">
              <a:rPr lang="en-US" smtClean="0"/>
              <a:t>9/15/20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4E7B84-6A35-4B45-B116-1B83A2814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FB6FD-BDBB-3A43-9F66-9AF822ABF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02AAF-57AA-BA47-95AB-E4E8668D9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888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F264F7-B95B-AC4F-9768-28C5CC5D1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674FA-37AC-1145-B119-C02F85548426}" type="datetimeFigureOut">
              <a:rPr lang="en-US" smtClean="0"/>
              <a:t>9/15/20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35C742-6C6F-0344-A5A7-4A9EC15CB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058AA-37DE-2945-84AC-35968C868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02AAF-57AA-BA47-95AB-E4E8668D9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72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4CF56-5E5C-E244-AB48-104820B83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7686A-982C-C14D-98A5-4F72AC39C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E1A7DB-4EF1-AE47-A464-97F8E7DD62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358D7C-C9A4-CA48-BF64-75A8BFF72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674FA-37AC-1145-B119-C02F85548426}" type="datetimeFigureOut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63DC2B-D779-134E-9A9B-DA350769A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B5E4C1-9C07-FA48-9BB0-142706680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02AAF-57AA-BA47-95AB-E4E8668D9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886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BE312-FEC9-4741-B25E-F40CB8862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D45FD6-3486-7243-B4D4-CAF0A38BD4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2E5946-26BF-8548-88BB-10B7905BE9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34E880-4CCA-914E-B1FE-DD3B507D3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674FA-37AC-1145-B119-C02F85548426}" type="datetimeFigureOut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AB999-0B3E-1240-B7E1-D3D67023B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995D94-75AB-BF4B-876E-C78B2670E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02AAF-57AA-BA47-95AB-E4E8668D9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960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1E54A6-FBCE-5D40-A741-E9F73BC1B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721A51-3898-824E-93E8-7B58DC982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5D730-A126-FB48-874A-F6E6FE0265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674FA-37AC-1145-B119-C02F85548426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A58E3-FEC4-6E4F-A9B3-41F0FF4868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51840-8CD5-FE44-97A6-86AA8EC2C1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02AAF-57AA-BA47-95AB-E4E8668D9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9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92D863-DCB0-6542-95D4-58A98D844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EA93CA-C8D5-344B-9E6E-A77062DE5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5B3EB0-D371-0B43-8409-3C5A61EF55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728409-D276-B648-B9CA-17970EC94EF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CA497-8294-8B4E-994B-ABADC219FC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7391E-F12B-A84B-A442-3CF18117F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87703D-5E48-8745-95EE-7CF77A79B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463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470A6BA-6070-4AD1-A225-45B2351DF1F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itle 16">
            <a:extLst>
              <a:ext uri="{FF2B5EF4-FFF2-40B4-BE49-F238E27FC236}">
                <a16:creationId xmlns:a16="http://schemas.microsoft.com/office/drawing/2014/main" id="{7B882E69-CEB0-3D41-AAFD-39FF34999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9524" y="2630959"/>
            <a:ext cx="10399742" cy="899652"/>
          </a:xfrm>
        </p:spPr>
        <p:txBody>
          <a:bodyPr/>
          <a:lstStyle/>
          <a:p>
            <a:r>
              <a:rPr lang="en-US" sz="4300" b="1" spc="-75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ea typeface="+mn-ea"/>
              </a:rPr>
              <a:t>Introduction To Machine Learning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420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object 2">
            <a:extLst>
              <a:ext uri="{FF2B5EF4-FFF2-40B4-BE49-F238E27FC236}">
                <a16:creationId xmlns:a16="http://schemas.microsoft.com/office/drawing/2014/main" id="{AD775A1D-44FB-8049-89C8-D6D2178BC90A}"/>
              </a:ext>
            </a:extLst>
          </p:cNvPr>
          <p:cNvSpPr/>
          <p:nvPr/>
        </p:nvSpPr>
        <p:spPr>
          <a:xfrm>
            <a:off x="0" y="4128572"/>
            <a:ext cx="544830" cy="544830"/>
          </a:xfrm>
          <a:custGeom>
            <a:avLst/>
            <a:gdLst/>
            <a:ahLst/>
            <a:cxnLst/>
            <a:rect l="l" t="t" r="r" b="b"/>
            <a:pathLst>
              <a:path w="544830" h="544829">
                <a:moveTo>
                  <a:pt x="544799" y="544799"/>
                </a:moveTo>
                <a:lnTo>
                  <a:pt x="272399" y="544799"/>
                </a:lnTo>
                <a:lnTo>
                  <a:pt x="0" y="272399"/>
                </a:lnTo>
                <a:lnTo>
                  <a:pt x="0" y="0"/>
                </a:lnTo>
                <a:lnTo>
                  <a:pt x="544799" y="544799"/>
                </a:lnTo>
                <a:close/>
              </a:path>
            </a:pathLst>
          </a:custGeom>
          <a:solidFill>
            <a:srgbClr val="FFFFFF">
              <a:alpha val="96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3">
            <a:extLst>
              <a:ext uri="{FF2B5EF4-FFF2-40B4-BE49-F238E27FC236}">
                <a16:creationId xmlns:a16="http://schemas.microsoft.com/office/drawing/2014/main" id="{8D2B1A25-BC6A-3448-869D-3D1B8F0AA98A}"/>
              </a:ext>
            </a:extLst>
          </p:cNvPr>
          <p:cNvSpPr/>
          <p:nvPr/>
        </p:nvSpPr>
        <p:spPr>
          <a:xfrm>
            <a:off x="154125" y="4268428"/>
            <a:ext cx="544830" cy="544830"/>
          </a:xfrm>
          <a:custGeom>
            <a:avLst/>
            <a:gdLst/>
            <a:ahLst/>
            <a:cxnLst/>
            <a:rect l="l" t="t" r="r" b="b"/>
            <a:pathLst>
              <a:path w="544830" h="544829">
                <a:moveTo>
                  <a:pt x="544799" y="544799"/>
                </a:moveTo>
                <a:lnTo>
                  <a:pt x="0" y="0"/>
                </a:lnTo>
                <a:lnTo>
                  <a:pt x="272399" y="0"/>
                </a:lnTo>
                <a:lnTo>
                  <a:pt x="544799" y="272399"/>
                </a:lnTo>
                <a:lnTo>
                  <a:pt x="544799" y="544799"/>
                </a:lnTo>
                <a:close/>
              </a:path>
            </a:pathLst>
          </a:custGeom>
          <a:solidFill>
            <a:srgbClr val="FFFFFF">
              <a:alpha val="96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4">
            <a:extLst>
              <a:ext uri="{FF2B5EF4-FFF2-40B4-BE49-F238E27FC236}">
                <a16:creationId xmlns:a16="http://schemas.microsoft.com/office/drawing/2014/main" id="{27A7583A-3F16-AA43-8C1B-AC87A2D6F1AC}"/>
              </a:ext>
            </a:extLst>
          </p:cNvPr>
          <p:cNvSpPr/>
          <p:nvPr/>
        </p:nvSpPr>
        <p:spPr>
          <a:xfrm>
            <a:off x="730329" y="1798410"/>
            <a:ext cx="7582705" cy="398145"/>
          </a:xfrm>
          <a:custGeom>
            <a:avLst/>
            <a:gdLst/>
            <a:ahLst/>
            <a:cxnLst/>
            <a:rect l="l" t="t" r="r" b="b"/>
            <a:pathLst>
              <a:path w="952500" h="398144">
                <a:moveTo>
                  <a:pt x="752849" y="398099"/>
                </a:moveTo>
                <a:lnTo>
                  <a:pt x="0" y="398099"/>
                </a:lnTo>
                <a:lnTo>
                  <a:pt x="0" y="0"/>
                </a:lnTo>
                <a:lnTo>
                  <a:pt x="752849" y="0"/>
                </a:lnTo>
                <a:lnTo>
                  <a:pt x="951900" y="199049"/>
                </a:lnTo>
                <a:lnTo>
                  <a:pt x="752849" y="398099"/>
                </a:lnTo>
                <a:close/>
              </a:path>
            </a:pathLst>
          </a:custGeom>
          <a:solidFill>
            <a:srgbClr val="2A38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5">
            <a:extLst>
              <a:ext uri="{FF2B5EF4-FFF2-40B4-BE49-F238E27FC236}">
                <a16:creationId xmlns:a16="http://schemas.microsoft.com/office/drawing/2014/main" id="{567AA2BE-2712-2042-97B4-DB85A14AC492}"/>
              </a:ext>
            </a:extLst>
          </p:cNvPr>
          <p:cNvSpPr/>
          <p:nvPr/>
        </p:nvSpPr>
        <p:spPr>
          <a:xfrm>
            <a:off x="730330" y="1798410"/>
            <a:ext cx="952500" cy="398145"/>
          </a:xfrm>
          <a:custGeom>
            <a:avLst/>
            <a:gdLst/>
            <a:ahLst/>
            <a:cxnLst/>
            <a:rect l="l" t="t" r="r" b="b"/>
            <a:pathLst>
              <a:path w="952500" h="398144">
                <a:moveTo>
                  <a:pt x="0" y="0"/>
                </a:moveTo>
                <a:lnTo>
                  <a:pt x="752849" y="0"/>
                </a:lnTo>
                <a:lnTo>
                  <a:pt x="951900" y="199049"/>
                </a:lnTo>
                <a:lnTo>
                  <a:pt x="752849" y="398099"/>
                </a:lnTo>
                <a:lnTo>
                  <a:pt x="0" y="3980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6">
            <a:extLst>
              <a:ext uri="{FF2B5EF4-FFF2-40B4-BE49-F238E27FC236}">
                <a16:creationId xmlns:a16="http://schemas.microsoft.com/office/drawing/2014/main" id="{2D05D469-C508-F446-B37B-BB6A3586BA3D}"/>
              </a:ext>
            </a:extLst>
          </p:cNvPr>
          <p:cNvSpPr txBox="1"/>
          <p:nvPr/>
        </p:nvSpPr>
        <p:spPr>
          <a:xfrm>
            <a:off x="902165" y="1878039"/>
            <a:ext cx="39624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chemeClr val="bg1"/>
                </a:solidFill>
                <a:latin typeface="Arial"/>
                <a:cs typeface="Arial"/>
              </a:rPr>
              <a:t>1943</a:t>
            </a:r>
          </a:p>
        </p:txBody>
      </p:sp>
      <p:sp>
        <p:nvSpPr>
          <p:cNvPr id="103" name="object 7">
            <a:extLst>
              <a:ext uri="{FF2B5EF4-FFF2-40B4-BE49-F238E27FC236}">
                <a16:creationId xmlns:a16="http://schemas.microsoft.com/office/drawing/2014/main" id="{07420D71-6A53-CC4E-8287-30CE2A1F180C}"/>
              </a:ext>
            </a:extLst>
          </p:cNvPr>
          <p:cNvSpPr/>
          <p:nvPr/>
        </p:nvSpPr>
        <p:spPr>
          <a:xfrm>
            <a:off x="1100336" y="1504866"/>
            <a:ext cx="0" cy="296545"/>
          </a:xfrm>
          <a:custGeom>
            <a:avLst/>
            <a:gdLst/>
            <a:ahLst/>
            <a:cxnLst/>
            <a:rect l="l" t="t" r="r" b="b"/>
            <a:pathLst>
              <a:path h="296544">
                <a:moveTo>
                  <a:pt x="0" y="0"/>
                </a:moveTo>
                <a:lnTo>
                  <a:pt x="0" y="295932"/>
                </a:lnTo>
              </a:path>
            </a:pathLst>
          </a:custGeom>
          <a:ln w="9524">
            <a:solidFill>
              <a:srgbClr val="4343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8">
            <a:extLst>
              <a:ext uri="{FF2B5EF4-FFF2-40B4-BE49-F238E27FC236}">
                <a16:creationId xmlns:a16="http://schemas.microsoft.com/office/drawing/2014/main" id="{7BBF32EC-1220-B840-B332-E57FE5B6C51A}"/>
              </a:ext>
            </a:extLst>
          </p:cNvPr>
          <p:cNvSpPr/>
          <p:nvPr/>
        </p:nvSpPr>
        <p:spPr>
          <a:xfrm>
            <a:off x="1049769" y="1484083"/>
            <a:ext cx="101120" cy="1061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9">
            <a:extLst>
              <a:ext uri="{FF2B5EF4-FFF2-40B4-BE49-F238E27FC236}">
                <a16:creationId xmlns:a16="http://schemas.microsoft.com/office/drawing/2014/main" id="{8AD278D2-694E-B049-8772-463548F733A1}"/>
              </a:ext>
            </a:extLst>
          </p:cNvPr>
          <p:cNvSpPr/>
          <p:nvPr/>
        </p:nvSpPr>
        <p:spPr>
          <a:xfrm>
            <a:off x="1480859" y="1798410"/>
            <a:ext cx="1043305" cy="398145"/>
          </a:xfrm>
          <a:custGeom>
            <a:avLst/>
            <a:gdLst/>
            <a:ahLst/>
            <a:cxnLst/>
            <a:rect l="l" t="t" r="r" b="b"/>
            <a:pathLst>
              <a:path w="1043305" h="398144">
                <a:moveTo>
                  <a:pt x="843749" y="398099"/>
                </a:moveTo>
                <a:lnTo>
                  <a:pt x="0" y="398099"/>
                </a:lnTo>
                <a:lnTo>
                  <a:pt x="199049" y="199049"/>
                </a:lnTo>
                <a:lnTo>
                  <a:pt x="0" y="0"/>
                </a:lnTo>
                <a:lnTo>
                  <a:pt x="843749" y="0"/>
                </a:lnTo>
                <a:lnTo>
                  <a:pt x="1042799" y="199049"/>
                </a:lnTo>
                <a:lnTo>
                  <a:pt x="843749" y="398099"/>
                </a:lnTo>
                <a:close/>
              </a:path>
            </a:pathLst>
          </a:custGeom>
          <a:solidFill>
            <a:srgbClr val="2A38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">
            <a:extLst>
              <a:ext uri="{FF2B5EF4-FFF2-40B4-BE49-F238E27FC236}">
                <a16:creationId xmlns:a16="http://schemas.microsoft.com/office/drawing/2014/main" id="{543380BF-02D4-A348-960D-C17A32DC85AD}"/>
              </a:ext>
            </a:extLst>
          </p:cNvPr>
          <p:cNvSpPr/>
          <p:nvPr/>
        </p:nvSpPr>
        <p:spPr>
          <a:xfrm>
            <a:off x="1480859" y="1798410"/>
            <a:ext cx="1043305" cy="398145"/>
          </a:xfrm>
          <a:custGeom>
            <a:avLst/>
            <a:gdLst/>
            <a:ahLst/>
            <a:cxnLst/>
            <a:rect l="l" t="t" r="r" b="b"/>
            <a:pathLst>
              <a:path w="1043305" h="398144">
                <a:moveTo>
                  <a:pt x="0" y="0"/>
                </a:moveTo>
                <a:lnTo>
                  <a:pt x="843749" y="0"/>
                </a:lnTo>
                <a:lnTo>
                  <a:pt x="1042799" y="199049"/>
                </a:lnTo>
                <a:lnTo>
                  <a:pt x="843749" y="398099"/>
                </a:lnTo>
                <a:lnTo>
                  <a:pt x="0" y="398099"/>
                </a:lnTo>
                <a:lnTo>
                  <a:pt x="199049" y="19904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1">
            <a:extLst>
              <a:ext uri="{FF2B5EF4-FFF2-40B4-BE49-F238E27FC236}">
                <a16:creationId xmlns:a16="http://schemas.microsoft.com/office/drawing/2014/main" id="{BC8A64A9-B60E-BD49-BF8A-C1DF1940CD54}"/>
              </a:ext>
            </a:extLst>
          </p:cNvPr>
          <p:cNvSpPr txBox="1"/>
          <p:nvPr/>
        </p:nvSpPr>
        <p:spPr>
          <a:xfrm>
            <a:off x="1774394" y="1878039"/>
            <a:ext cx="39624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chemeClr val="bg1"/>
                </a:solidFill>
                <a:latin typeface="Arial"/>
                <a:cs typeface="Arial"/>
              </a:rPr>
              <a:t>1950</a:t>
            </a:r>
          </a:p>
        </p:txBody>
      </p:sp>
      <p:sp>
        <p:nvSpPr>
          <p:cNvPr id="108" name="object 12">
            <a:extLst>
              <a:ext uri="{FF2B5EF4-FFF2-40B4-BE49-F238E27FC236}">
                <a16:creationId xmlns:a16="http://schemas.microsoft.com/office/drawing/2014/main" id="{B5E0E80A-0069-974B-9406-5E5E9F2AB7E4}"/>
              </a:ext>
            </a:extLst>
          </p:cNvPr>
          <p:cNvSpPr/>
          <p:nvPr/>
        </p:nvSpPr>
        <p:spPr>
          <a:xfrm>
            <a:off x="1972439" y="2192967"/>
            <a:ext cx="0" cy="296545"/>
          </a:xfrm>
          <a:custGeom>
            <a:avLst/>
            <a:gdLst/>
            <a:ahLst/>
            <a:cxnLst/>
            <a:rect l="l" t="t" r="r" b="b"/>
            <a:pathLst>
              <a:path h="296544">
                <a:moveTo>
                  <a:pt x="0" y="295932"/>
                </a:moveTo>
                <a:lnTo>
                  <a:pt x="0" y="0"/>
                </a:lnTo>
              </a:path>
            </a:pathLst>
          </a:custGeom>
          <a:ln w="9524">
            <a:solidFill>
              <a:srgbClr val="4343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3">
            <a:extLst>
              <a:ext uri="{FF2B5EF4-FFF2-40B4-BE49-F238E27FC236}">
                <a16:creationId xmlns:a16="http://schemas.microsoft.com/office/drawing/2014/main" id="{E3E15323-8551-2842-93ED-AAC02BC24B5A}"/>
              </a:ext>
            </a:extLst>
          </p:cNvPr>
          <p:cNvSpPr/>
          <p:nvPr/>
        </p:nvSpPr>
        <p:spPr>
          <a:xfrm>
            <a:off x="1921872" y="2403569"/>
            <a:ext cx="101120" cy="1061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4">
            <a:extLst>
              <a:ext uri="{FF2B5EF4-FFF2-40B4-BE49-F238E27FC236}">
                <a16:creationId xmlns:a16="http://schemas.microsoft.com/office/drawing/2014/main" id="{EA26368B-8023-8B42-B025-857B3BD08409}"/>
              </a:ext>
            </a:extLst>
          </p:cNvPr>
          <p:cNvSpPr/>
          <p:nvPr/>
        </p:nvSpPr>
        <p:spPr>
          <a:xfrm>
            <a:off x="2322299" y="1798410"/>
            <a:ext cx="1043305" cy="398145"/>
          </a:xfrm>
          <a:custGeom>
            <a:avLst/>
            <a:gdLst/>
            <a:ahLst/>
            <a:cxnLst/>
            <a:rect l="l" t="t" r="r" b="b"/>
            <a:pathLst>
              <a:path w="1043304" h="398144">
                <a:moveTo>
                  <a:pt x="843749" y="398099"/>
                </a:moveTo>
                <a:lnTo>
                  <a:pt x="0" y="398099"/>
                </a:lnTo>
                <a:lnTo>
                  <a:pt x="199049" y="199049"/>
                </a:lnTo>
                <a:lnTo>
                  <a:pt x="0" y="0"/>
                </a:lnTo>
                <a:lnTo>
                  <a:pt x="843749" y="0"/>
                </a:lnTo>
                <a:lnTo>
                  <a:pt x="1042799" y="199049"/>
                </a:lnTo>
                <a:lnTo>
                  <a:pt x="843749" y="398099"/>
                </a:lnTo>
                <a:close/>
              </a:path>
            </a:pathLst>
          </a:custGeom>
          <a:solidFill>
            <a:srgbClr val="2A38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5">
            <a:extLst>
              <a:ext uri="{FF2B5EF4-FFF2-40B4-BE49-F238E27FC236}">
                <a16:creationId xmlns:a16="http://schemas.microsoft.com/office/drawing/2014/main" id="{61D36C46-DB41-6C4F-B029-D71C8A231D05}"/>
              </a:ext>
            </a:extLst>
          </p:cNvPr>
          <p:cNvSpPr/>
          <p:nvPr/>
        </p:nvSpPr>
        <p:spPr>
          <a:xfrm>
            <a:off x="2322299" y="1798410"/>
            <a:ext cx="1043305" cy="398145"/>
          </a:xfrm>
          <a:custGeom>
            <a:avLst/>
            <a:gdLst/>
            <a:ahLst/>
            <a:cxnLst/>
            <a:rect l="l" t="t" r="r" b="b"/>
            <a:pathLst>
              <a:path w="1043304" h="398144">
                <a:moveTo>
                  <a:pt x="0" y="0"/>
                </a:moveTo>
                <a:lnTo>
                  <a:pt x="843749" y="0"/>
                </a:lnTo>
                <a:lnTo>
                  <a:pt x="1042799" y="199049"/>
                </a:lnTo>
                <a:lnTo>
                  <a:pt x="843749" y="398099"/>
                </a:lnTo>
                <a:lnTo>
                  <a:pt x="0" y="398099"/>
                </a:lnTo>
                <a:lnTo>
                  <a:pt x="199049" y="19904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6">
            <a:extLst>
              <a:ext uri="{FF2B5EF4-FFF2-40B4-BE49-F238E27FC236}">
                <a16:creationId xmlns:a16="http://schemas.microsoft.com/office/drawing/2014/main" id="{BA1429FB-715C-4844-A3F0-51518A0CC4B6}"/>
              </a:ext>
            </a:extLst>
          </p:cNvPr>
          <p:cNvSpPr txBox="1"/>
          <p:nvPr/>
        </p:nvSpPr>
        <p:spPr>
          <a:xfrm>
            <a:off x="2608979" y="1878039"/>
            <a:ext cx="39624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chemeClr val="bg1"/>
                </a:solidFill>
                <a:latin typeface="Arial"/>
                <a:cs typeface="Arial"/>
              </a:rPr>
              <a:t>1956</a:t>
            </a:r>
          </a:p>
        </p:txBody>
      </p:sp>
      <p:sp>
        <p:nvSpPr>
          <p:cNvPr id="113" name="object 17">
            <a:extLst>
              <a:ext uri="{FF2B5EF4-FFF2-40B4-BE49-F238E27FC236}">
                <a16:creationId xmlns:a16="http://schemas.microsoft.com/office/drawing/2014/main" id="{3EB1901F-DC66-FD43-BDC1-D8771ADDF5C8}"/>
              </a:ext>
            </a:extLst>
          </p:cNvPr>
          <p:cNvSpPr/>
          <p:nvPr/>
        </p:nvSpPr>
        <p:spPr>
          <a:xfrm>
            <a:off x="2803625" y="1504866"/>
            <a:ext cx="0" cy="296545"/>
          </a:xfrm>
          <a:custGeom>
            <a:avLst/>
            <a:gdLst/>
            <a:ahLst/>
            <a:cxnLst/>
            <a:rect l="l" t="t" r="r" b="b"/>
            <a:pathLst>
              <a:path h="296544">
                <a:moveTo>
                  <a:pt x="0" y="0"/>
                </a:moveTo>
                <a:lnTo>
                  <a:pt x="0" y="295932"/>
                </a:lnTo>
              </a:path>
            </a:pathLst>
          </a:custGeom>
          <a:ln w="9524">
            <a:solidFill>
              <a:srgbClr val="4343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8">
            <a:extLst>
              <a:ext uri="{FF2B5EF4-FFF2-40B4-BE49-F238E27FC236}">
                <a16:creationId xmlns:a16="http://schemas.microsoft.com/office/drawing/2014/main" id="{E329D78E-F9A5-D845-BE74-5ECEBBD1E909}"/>
              </a:ext>
            </a:extLst>
          </p:cNvPr>
          <p:cNvSpPr/>
          <p:nvPr/>
        </p:nvSpPr>
        <p:spPr>
          <a:xfrm>
            <a:off x="2753058" y="1484083"/>
            <a:ext cx="101120" cy="1061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9">
            <a:extLst>
              <a:ext uri="{FF2B5EF4-FFF2-40B4-BE49-F238E27FC236}">
                <a16:creationId xmlns:a16="http://schemas.microsoft.com/office/drawing/2014/main" id="{39EF47AE-517B-CB4B-B64A-AF0C889BC96B}"/>
              </a:ext>
            </a:extLst>
          </p:cNvPr>
          <p:cNvSpPr/>
          <p:nvPr/>
        </p:nvSpPr>
        <p:spPr>
          <a:xfrm>
            <a:off x="3163740" y="1798410"/>
            <a:ext cx="1043305" cy="398145"/>
          </a:xfrm>
          <a:custGeom>
            <a:avLst/>
            <a:gdLst/>
            <a:ahLst/>
            <a:cxnLst/>
            <a:rect l="l" t="t" r="r" b="b"/>
            <a:pathLst>
              <a:path w="1043304" h="398144">
                <a:moveTo>
                  <a:pt x="843750" y="398099"/>
                </a:moveTo>
                <a:lnTo>
                  <a:pt x="0" y="398099"/>
                </a:lnTo>
                <a:lnTo>
                  <a:pt x="199050" y="199049"/>
                </a:lnTo>
                <a:lnTo>
                  <a:pt x="0" y="0"/>
                </a:lnTo>
                <a:lnTo>
                  <a:pt x="843750" y="0"/>
                </a:lnTo>
                <a:lnTo>
                  <a:pt x="1042800" y="199049"/>
                </a:lnTo>
                <a:lnTo>
                  <a:pt x="843750" y="398099"/>
                </a:lnTo>
                <a:close/>
              </a:path>
            </a:pathLst>
          </a:custGeom>
          <a:solidFill>
            <a:srgbClr val="2A38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20">
            <a:extLst>
              <a:ext uri="{FF2B5EF4-FFF2-40B4-BE49-F238E27FC236}">
                <a16:creationId xmlns:a16="http://schemas.microsoft.com/office/drawing/2014/main" id="{3153ED68-FC9E-DC42-B7E3-801393E9C833}"/>
              </a:ext>
            </a:extLst>
          </p:cNvPr>
          <p:cNvSpPr/>
          <p:nvPr/>
        </p:nvSpPr>
        <p:spPr>
          <a:xfrm>
            <a:off x="3163740" y="1798410"/>
            <a:ext cx="1043305" cy="398145"/>
          </a:xfrm>
          <a:custGeom>
            <a:avLst/>
            <a:gdLst/>
            <a:ahLst/>
            <a:cxnLst/>
            <a:rect l="l" t="t" r="r" b="b"/>
            <a:pathLst>
              <a:path w="1043304" h="398144">
                <a:moveTo>
                  <a:pt x="0" y="0"/>
                </a:moveTo>
                <a:lnTo>
                  <a:pt x="843750" y="0"/>
                </a:lnTo>
                <a:lnTo>
                  <a:pt x="1042800" y="199049"/>
                </a:lnTo>
                <a:lnTo>
                  <a:pt x="843750" y="398099"/>
                </a:lnTo>
                <a:lnTo>
                  <a:pt x="0" y="398099"/>
                </a:lnTo>
                <a:lnTo>
                  <a:pt x="199050" y="19904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21">
            <a:extLst>
              <a:ext uri="{FF2B5EF4-FFF2-40B4-BE49-F238E27FC236}">
                <a16:creationId xmlns:a16="http://schemas.microsoft.com/office/drawing/2014/main" id="{5B44247B-E3E5-5E4A-8223-35382F47B100}"/>
              </a:ext>
            </a:extLst>
          </p:cNvPr>
          <p:cNvSpPr txBox="1"/>
          <p:nvPr/>
        </p:nvSpPr>
        <p:spPr>
          <a:xfrm>
            <a:off x="3447381" y="1878039"/>
            <a:ext cx="39624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chemeClr val="bg1"/>
                </a:solidFill>
                <a:latin typeface="Arial"/>
                <a:cs typeface="Arial"/>
              </a:rPr>
              <a:t>1968</a:t>
            </a:r>
          </a:p>
        </p:txBody>
      </p:sp>
      <p:sp>
        <p:nvSpPr>
          <p:cNvPr id="118" name="object 22">
            <a:extLst>
              <a:ext uri="{FF2B5EF4-FFF2-40B4-BE49-F238E27FC236}">
                <a16:creationId xmlns:a16="http://schemas.microsoft.com/office/drawing/2014/main" id="{8A55AFCD-523F-B148-8139-956EC027E050}"/>
              </a:ext>
            </a:extLst>
          </p:cNvPr>
          <p:cNvSpPr/>
          <p:nvPr/>
        </p:nvSpPr>
        <p:spPr>
          <a:xfrm>
            <a:off x="3644259" y="2192967"/>
            <a:ext cx="0" cy="296545"/>
          </a:xfrm>
          <a:custGeom>
            <a:avLst/>
            <a:gdLst/>
            <a:ahLst/>
            <a:cxnLst/>
            <a:rect l="l" t="t" r="r" b="b"/>
            <a:pathLst>
              <a:path h="296544">
                <a:moveTo>
                  <a:pt x="0" y="295932"/>
                </a:moveTo>
                <a:lnTo>
                  <a:pt x="0" y="0"/>
                </a:lnTo>
              </a:path>
            </a:pathLst>
          </a:custGeom>
          <a:ln w="9524">
            <a:solidFill>
              <a:srgbClr val="4343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23">
            <a:extLst>
              <a:ext uri="{FF2B5EF4-FFF2-40B4-BE49-F238E27FC236}">
                <a16:creationId xmlns:a16="http://schemas.microsoft.com/office/drawing/2014/main" id="{1535EF18-5AAF-A744-A509-5AAF180354CB}"/>
              </a:ext>
            </a:extLst>
          </p:cNvPr>
          <p:cNvSpPr/>
          <p:nvPr/>
        </p:nvSpPr>
        <p:spPr>
          <a:xfrm>
            <a:off x="3593692" y="2403569"/>
            <a:ext cx="101120" cy="1061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24">
            <a:extLst>
              <a:ext uri="{FF2B5EF4-FFF2-40B4-BE49-F238E27FC236}">
                <a16:creationId xmlns:a16="http://schemas.microsoft.com/office/drawing/2014/main" id="{A84A5D16-9507-AE46-89B7-C92008BE827C}"/>
              </a:ext>
            </a:extLst>
          </p:cNvPr>
          <p:cNvSpPr/>
          <p:nvPr/>
        </p:nvSpPr>
        <p:spPr>
          <a:xfrm>
            <a:off x="4005179" y="1798410"/>
            <a:ext cx="1043305" cy="398145"/>
          </a:xfrm>
          <a:custGeom>
            <a:avLst/>
            <a:gdLst/>
            <a:ahLst/>
            <a:cxnLst/>
            <a:rect l="l" t="t" r="r" b="b"/>
            <a:pathLst>
              <a:path w="1043304" h="398144">
                <a:moveTo>
                  <a:pt x="843749" y="398099"/>
                </a:moveTo>
                <a:lnTo>
                  <a:pt x="0" y="398099"/>
                </a:lnTo>
                <a:lnTo>
                  <a:pt x="199049" y="199049"/>
                </a:lnTo>
                <a:lnTo>
                  <a:pt x="0" y="0"/>
                </a:lnTo>
                <a:lnTo>
                  <a:pt x="843749" y="0"/>
                </a:lnTo>
                <a:lnTo>
                  <a:pt x="1042799" y="199049"/>
                </a:lnTo>
                <a:lnTo>
                  <a:pt x="843749" y="398099"/>
                </a:lnTo>
                <a:close/>
              </a:path>
            </a:pathLst>
          </a:custGeom>
          <a:solidFill>
            <a:srgbClr val="2A38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25">
            <a:extLst>
              <a:ext uri="{FF2B5EF4-FFF2-40B4-BE49-F238E27FC236}">
                <a16:creationId xmlns:a16="http://schemas.microsoft.com/office/drawing/2014/main" id="{491125CA-5C64-2042-A659-1B2AB7FF77F2}"/>
              </a:ext>
            </a:extLst>
          </p:cNvPr>
          <p:cNvSpPr/>
          <p:nvPr/>
        </p:nvSpPr>
        <p:spPr>
          <a:xfrm>
            <a:off x="4005179" y="1798410"/>
            <a:ext cx="1043305" cy="398145"/>
          </a:xfrm>
          <a:custGeom>
            <a:avLst/>
            <a:gdLst/>
            <a:ahLst/>
            <a:cxnLst/>
            <a:rect l="l" t="t" r="r" b="b"/>
            <a:pathLst>
              <a:path w="1043304" h="398144">
                <a:moveTo>
                  <a:pt x="0" y="0"/>
                </a:moveTo>
                <a:lnTo>
                  <a:pt x="843749" y="0"/>
                </a:lnTo>
                <a:lnTo>
                  <a:pt x="1042799" y="199049"/>
                </a:lnTo>
                <a:lnTo>
                  <a:pt x="843749" y="398099"/>
                </a:lnTo>
                <a:lnTo>
                  <a:pt x="0" y="398099"/>
                </a:lnTo>
                <a:lnTo>
                  <a:pt x="199049" y="19904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26">
            <a:extLst>
              <a:ext uri="{FF2B5EF4-FFF2-40B4-BE49-F238E27FC236}">
                <a16:creationId xmlns:a16="http://schemas.microsoft.com/office/drawing/2014/main" id="{9A76DC6A-10BC-4F44-8C7D-30CCA2C23697}"/>
              </a:ext>
            </a:extLst>
          </p:cNvPr>
          <p:cNvSpPr txBox="1"/>
          <p:nvPr/>
        </p:nvSpPr>
        <p:spPr>
          <a:xfrm>
            <a:off x="4309105" y="1878039"/>
            <a:ext cx="39624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chemeClr val="bg1"/>
                </a:solidFill>
                <a:latin typeface="Arial"/>
                <a:cs typeface="Arial"/>
              </a:rPr>
              <a:t>1969</a:t>
            </a:r>
          </a:p>
        </p:txBody>
      </p:sp>
      <p:sp>
        <p:nvSpPr>
          <p:cNvPr id="123" name="object 27">
            <a:extLst>
              <a:ext uri="{FF2B5EF4-FFF2-40B4-BE49-F238E27FC236}">
                <a16:creationId xmlns:a16="http://schemas.microsoft.com/office/drawing/2014/main" id="{C3058177-FF3B-1949-8DF4-EEC9888BD592}"/>
              </a:ext>
            </a:extLst>
          </p:cNvPr>
          <p:cNvSpPr/>
          <p:nvPr/>
        </p:nvSpPr>
        <p:spPr>
          <a:xfrm>
            <a:off x="4507059" y="1504866"/>
            <a:ext cx="0" cy="296545"/>
          </a:xfrm>
          <a:custGeom>
            <a:avLst/>
            <a:gdLst/>
            <a:ahLst/>
            <a:cxnLst/>
            <a:rect l="l" t="t" r="r" b="b"/>
            <a:pathLst>
              <a:path h="296544">
                <a:moveTo>
                  <a:pt x="0" y="0"/>
                </a:moveTo>
                <a:lnTo>
                  <a:pt x="0" y="295932"/>
                </a:lnTo>
              </a:path>
            </a:pathLst>
          </a:custGeom>
          <a:ln w="9524">
            <a:solidFill>
              <a:srgbClr val="4343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28">
            <a:extLst>
              <a:ext uri="{FF2B5EF4-FFF2-40B4-BE49-F238E27FC236}">
                <a16:creationId xmlns:a16="http://schemas.microsoft.com/office/drawing/2014/main" id="{A01B38CE-B0F3-A742-BF0A-AEB2D223EF2B}"/>
              </a:ext>
            </a:extLst>
          </p:cNvPr>
          <p:cNvSpPr/>
          <p:nvPr/>
        </p:nvSpPr>
        <p:spPr>
          <a:xfrm>
            <a:off x="4456492" y="1484083"/>
            <a:ext cx="101120" cy="1061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29">
            <a:extLst>
              <a:ext uri="{FF2B5EF4-FFF2-40B4-BE49-F238E27FC236}">
                <a16:creationId xmlns:a16="http://schemas.microsoft.com/office/drawing/2014/main" id="{5FD1D8F6-9766-714F-9CFF-F75A5A2A2E97}"/>
              </a:ext>
            </a:extLst>
          </p:cNvPr>
          <p:cNvSpPr/>
          <p:nvPr/>
        </p:nvSpPr>
        <p:spPr>
          <a:xfrm>
            <a:off x="4846588" y="1798705"/>
            <a:ext cx="1043305" cy="398145"/>
          </a:xfrm>
          <a:custGeom>
            <a:avLst/>
            <a:gdLst/>
            <a:ahLst/>
            <a:cxnLst/>
            <a:rect l="l" t="t" r="r" b="b"/>
            <a:pathLst>
              <a:path w="1043304" h="398144">
                <a:moveTo>
                  <a:pt x="843749" y="398099"/>
                </a:moveTo>
                <a:lnTo>
                  <a:pt x="0" y="398099"/>
                </a:lnTo>
                <a:lnTo>
                  <a:pt x="199049" y="199049"/>
                </a:lnTo>
                <a:lnTo>
                  <a:pt x="0" y="0"/>
                </a:lnTo>
                <a:lnTo>
                  <a:pt x="843749" y="0"/>
                </a:lnTo>
                <a:lnTo>
                  <a:pt x="1042799" y="199049"/>
                </a:lnTo>
                <a:lnTo>
                  <a:pt x="843749" y="398099"/>
                </a:lnTo>
                <a:close/>
              </a:path>
            </a:pathLst>
          </a:custGeom>
          <a:solidFill>
            <a:srgbClr val="2A38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30">
            <a:extLst>
              <a:ext uri="{FF2B5EF4-FFF2-40B4-BE49-F238E27FC236}">
                <a16:creationId xmlns:a16="http://schemas.microsoft.com/office/drawing/2014/main" id="{47A97F41-ABB3-CD4F-A6AE-53E6A510A364}"/>
              </a:ext>
            </a:extLst>
          </p:cNvPr>
          <p:cNvSpPr/>
          <p:nvPr/>
        </p:nvSpPr>
        <p:spPr>
          <a:xfrm>
            <a:off x="4846588" y="1798705"/>
            <a:ext cx="1043305" cy="398145"/>
          </a:xfrm>
          <a:custGeom>
            <a:avLst/>
            <a:gdLst/>
            <a:ahLst/>
            <a:cxnLst/>
            <a:rect l="l" t="t" r="r" b="b"/>
            <a:pathLst>
              <a:path w="1043304" h="398144">
                <a:moveTo>
                  <a:pt x="0" y="0"/>
                </a:moveTo>
                <a:lnTo>
                  <a:pt x="843749" y="0"/>
                </a:lnTo>
                <a:lnTo>
                  <a:pt x="1042799" y="199049"/>
                </a:lnTo>
                <a:lnTo>
                  <a:pt x="843749" y="398099"/>
                </a:lnTo>
                <a:lnTo>
                  <a:pt x="0" y="398099"/>
                </a:lnTo>
                <a:lnTo>
                  <a:pt x="199049" y="19904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31">
            <a:extLst>
              <a:ext uri="{FF2B5EF4-FFF2-40B4-BE49-F238E27FC236}">
                <a16:creationId xmlns:a16="http://schemas.microsoft.com/office/drawing/2014/main" id="{6FE705F0-1F75-0E4F-A312-CB624F67F8AA}"/>
              </a:ext>
            </a:extLst>
          </p:cNvPr>
          <p:cNvSpPr txBox="1"/>
          <p:nvPr/>
        </p:nvSpPr>
        <p:spPr>
          <a:xfrm>
            <a:off x="5140123" y="1878335"/>
            <a:ext cx="39624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chemeClr val="bg1"/>
                </a:solidFill>
                <a:latin typeface="Arial"/>
                <a:cs typeface="Arial"/>
              </a:rPr>
              <a:t>1973</a:t>
            </a:r>
          </a:p>
        </p:txBody>
      </p:sp>
      <p:sp>
        <p:nvSpPr>
          <p:cNvPr id="128" name="object 32">
            <a:extLst>
              <a:ext uri="{FF2B5EF4-FFF2-40B4-BE49-F238E27FC236}">
                <a16:creationId xmlns:a16="http://schemas.microsoft.com/office/drawing/2014/main" id="{19302605-E615-5A42-B57F-ED3C63B4B5E6}"/>
              </a:ext>
            </a:extLst>
          </p:cNvPr>
          <p:cNvSpPr/>
          <p:nvPr/>
        </p:nvSpPr>
        <p:spPr>
          <a:xfrm>
            <a:off x="5338167" y="2193263"/>
            <a:ext cx="0" cy="296545"/>
          </a:xfrm>
          <a:custGeom>
            <a:avLst/>
            <a:gdLst/>
            <a:ahLst/>
            <a:cxnLst/>
            <a:rect l="l" t="t" r="r" b="b"/>
            <a:pathLst>
              <a:path h="296544">
                <a:moveTo>
                  <a:pt x="0" y="295932"/>
                </a:moveTo>
                <a:lnTo>
                  <a:pt x="0" y="0"/>
                </a:lnTo>
              </a:path>
            </a:pathLst>
          </a:custGeom>
          <a:ln w="9524">
            <a:solidFill>
              <a:srgbClr val="4343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33">
            <a:extLst>
              <a:ext uri="{FF2B5EF4-FFF2-40B4-BE49-F238E27FC236}">
                <a16:creationId xmlns:a16="http://schemas.microsoft.com/office/drawing/2014/main" id="{88AE2525-5E0F-A240-8984-9EC943D6B302}"/>
              </a:ext>
            </a:extLst>
          </p:cNvPr>
          <p:cNvSpPr/>
          <p:nvPr/>
        </p:nvSpPr>
        <p:spPr>
          <a:xfrm>
            <a:off x="5287601" y="2403865"/>
            <a:ext cx="101120" cy="106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34">
            <a:extLst>
              <a:ext uri="{FF2B5EF4-FFF2-40B4-BE49-F238E27FC236}">
                <a16:creationId xmlns:a16="http://schemas.microsoft.com/office/drawing/2014/main" id="{E745977E-27B4-824C-A334-5291720E5767}"/>
              </a:ext>
            </a:extLst>
          </p:cNvPr>
          <p:cNvSpPr/>
          <p:nvPr/>
        </p:nvSpPr>
        <p:spPr>
          <a:xfrm>
            <a:off x="5688028" y="1798705"/>
            <a:ext cx="1043305" cy="398145"/>
          </a:xfrm>
          <a:custGeom>
            <a:avLst/>
            <a:gdLst/>
            <a:ahLst/>
            <a:cxnLst/>
            <a:rect l="l" t="t" r="r" b="b"/>
            <a:pathLst>
              <a:path w="1043304" h="398144">
                <a:moveTo>
                  <a:pt x="843749" y="398099"/>
                </a:moveTo>
                <a:lnTo>
                  <a:pt x="0" y="398099"/>
                </a:lnTo>
                <a:lnTo>
                  <a:pt x="199049" y="199049"/>
                </a:lnTo>
                <a:lnTo>
                  <a:pt x="0" y="0"/>
                </a:lnTo>
                <a:lnTo>
                  <a:pt x="843749" y="0"/>
                </a:lnTo>
                <a:lnTo>
                  <a:pt x="1042800" y="199049"/>
                </a:lnTo>
                <a:lnTo>
                  <a:pt x="843749" y="398099"/>
                </a:lnTo>
                <a:close/>
              </a:path>
            </a:pathLst>
          </a:custGeom>
          <a:solidFill>
            <a:srgbClr val="2A38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35">
            <a:extLst>
              <a:ext uri="{FF2B5EF4-FFF2-40B4-BE49-F238E27FC236}">
                <a16:creationId xmlns:a16="http://schemas.microsoft.com/office/drawing/2014/main" id="{3F6BC8DC-3AE8-4041-B672-B45F4BACE70D}"/>
              </a:ext>
            </a:extLst>
          </p:cNvPr>
          <p:cNvSpPr/>
          <p:nvPr/>
        </p:nvSpPr>
        <p:spPr>
          <a:xfrm>
            <a:off x="5688028" y="1798705"/>
            <a:ext cx="1043305" cy="398145"/>
          </a:xfrm>
          <a:custGeom>
            <a:avLst/>
            <a:gdLst/>
            <a:ahLst/>
            <a:cxnLst/>
            <a:rect l="l" t="t" r="r" b="b"/>
            <a:pathLst>
              <a:path w="1043304" h="398144">
                <a:moveTo>
                  <a:pt x="0" y="0"/>
                </a:moveTo>
                <a:lnTo>
                  <a:pt x="843749" y="0"/>
                </a:lnTo>
                <a:lnTo>
                  <a:pt x="1042800" y="199049"/>
                </a:lnTo>
                <a:lnTo>
                  <a:pt x="843749" y="398099"/>
                </a:lnTo>
                <a:lnTo>
                  <a:pt x="0" y="398099"/>
                </a:lnTo>
                <a:lnTo>
                  <a:pt x="199049" y="19904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36">
            <a:extLst>
              <a:ext uri="{FF2B5EF4-FFF2-40B4-BE49-F238E27FC236}">
                <a16:creationId xmlns:a16="http://schemas.microsoft.com/office/drawing/2014/main" id="{0B8B9349-33B1-8648-83BB-9FBEAEB06E16}"/>
              </a:ext>
            </a:extLst>
          </p:cNvPr>
          <p:cNvSpPr txBox="1"/>
          <p:nvPr/>
        </p:nvSpPr>
        <p:spPr>
          <a:xfrm>
            <a:off x="5974708" y="1878335"/>
            <a:ext cx="39624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chemeClr val="bg1"/>
                </a:solidFill>
                <a:latin typeface="Arial"/>
                <a:cs typeface="Arial"/>
              </a:rPr>
              <a:t>1981</a:t>
            </a:r>
          </a:p>
        </p:txBody>
      </p:sp>
      <p:sp>
        <p:nvSpPr>
          <p:cNvPr id="133" name="object 37">
            <a:extLst>
              <a:ext uri="{FF2B5EF4-FFF2-40B4-BE49-F238E27FC236}">
                <a16:creationId xmlns:a16="http://schemas.microsoft.com/office/drawing/2014/main" id="{5FFFA718-4E01-034E-9FCE-119A4C75D80B}"/>
              </a:ext>
            </a:extLst>
          </p:cNvPr>
          <p:cNvSpPr/>
          <p:nvPr/>
        </p:nvSpPr>
        <p:spPr>
          <a:xfrm>
            <a:off x="6169354" y="1505162"/>
            <a:ext cx="0" cy="296545"/>
          </a:xfrm>
          <a:custGeom>
            <a:avLst/>
            <a:gdLst/>
            <a:ahLst/>
            <a:cxnLst/>
            <a:rect l="l" t="t" r="r" b="b"/>
            <a:pathLst>
              <a:path h="296544">
                <a:moveTo>
                  <a:pt x="0" y="0"/>
                </a:moveTo>
                <a:lnTo>
                  <a:pt x="0" y="295932"/>
                </a:lnTo>
              </a:path>
            </a:pathLst>
          </a:custGeom>
          <a:ln w="9524">
            <a:solidFill>
              <a:srgbClr val="4343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38">
            <a:extLst>
              <a:ext uri="{FF2B5EF4-FFF2-40B4-BE49-F238E27FC236}">
                <a16:creationId xmlns:a16="http://schemas.microsoft.com/office/drawing/2014/main" id="{6E64396A-97CF-5641-85D4-B464864168DA}"/>
              </a:ext>
            </a:extLst>
          </p:cNvPr>
          <p:cNvSpPr/>
          <p:nvPr/>
        </p:nvSpPr>
        <p:spPr>
          <a:xfrm>
            <a:off x="6118788" y="1484378"/>
            <a:ext cx="101120" cy="1061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39">
            <a:extLst>
              <a:ext uri="{FF2B5EF4-FFF2-40B4-BE49-F238E27FC236}">
                <a16:creationId xmlns:a16="http://schemas.microsoft.com/office/drawing/2014/main" id="{9755BE29-25D2-BC47-AECC-F61FB8462619}"/>
              </a:ext>
            </a:extLst>
          </p:cNvPr>
          <p:cNvSpPr/>
          <p:nvPr/>
        </p:nvSpPr>
        <p:spPr>
          <a:xfrm>
            <a:off x="6529411" y="1799060"/>
            <a:ext cx="1043305" cy="398145"/>
          </a:xfrm>
          <a:custGeom>
            <a:avLst/>
            <a:gdLst/>
            <a:ahLst/>
            <a:cxnLst/>
            <a:rect l="l" t="t" r="r" b="b"/>
            <a:pathLst>
              <a:path w="1043304" h="398144">
                <a:moveTo>
                  <a:pt x="843750" y="398099"/>
                </a:moveTo>
                <a:lnTo>
                  <a:pt x="0" y="398099"/>
                </a:lnTo>
                <a:lnTo>
                  <a:pt x="199050" y="199049"/>
                </a:lnTo>
                <a:lnTo>
                  <a:pt x="0" y="0"/>
                </a:lnTo>
                <a:lnTo>
                  <a:pt x="843750" y="0"/>
                </a:lnTo>
                <a:lnTo>
                  <a:pt x="1042800" y="199049"/>
                </a:lnTo>
                <a:lnTo>
                  <a:pt x="843750" y="398099"/>
                </a:lnTo>
                <a:close/>
              </a:path>
            </a:pathLst>
          </a:custGeom>
          <a:solidFill>
            <a:srgbClr val="2A38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40">
            <a:extLst>
              <a:ext uri="{FF2B5EF4-FFF2-40B4-BE49-F238E27FC236}">
                <a16:creationId xmlns:a16="http://schemas.microsoft.com/office/drawing/2014/main" id="{56ADA45D-6183-B646-80B6-197665BB6868}"/>
              </a:ext>
            </a:extLst>
          </p:cNvPr>
          <p:cNvSpPr/>
          <p:nvPr/>
        </p:nvSpPr>
        <p:spPr>
          <a:xfrm>
            <a:off x="6529411" y="1799060"/>
            <a:ext cx="1043305" cy="398145"/>
          </a:xfrm>
          <a:custGeom>
            <a:avLst/>
            <a:gdLst/>
            <a:ahLst/>
            <a:cxnLst/>
            <a:rect l="l" t="t" r="r" b="b"/>
            <a:pathLst>
              <a:path w="1043304" h="398144">
                <a:moveTo>
                  <a:pt x="0" y="0"/>
                </a:moveTo>
                <a:lnTo>
                  <a:pt x="843750" y="0"/>
                </a:lnTo>
                <a:lnTo>
                  <a:pt x="1042800" y="199049"/>
                </a:lnTo>
                <a:lnTo>
                  <a:pt x="843750" y="398099"/>
                </a:lnTo>
                <a:lnTo>
                  <a:pt x="0" y="398099"/>
                </a:lnTo>
                <a:lnTo>
                  <a:pt x="199050" y="19904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41">
            <a:extLst>
              <a:ext uri="{FF2B5EF4-FFF2-40B4-BE49-F238E27FC236}">
                <a16:creationId xmlns:a16="http://schemas.microsoft.com/office/drawing/2014/main" id="{F97D3087-D984-8F47-A4DF-8FD79BF18A54}"/>
              </a:ext>
            </a:extLst>
          </p:cNvPr>
          <p:cNvSpPr txBox="1"/>
          <p:nvPr/>
        </p:nvSpPr>
        <p:spPr>
          <a:xfrm>
            <a:off x="6813053" y="1878689"/>
            <a:ext cx="39624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chemeClr val="bg1"/>
                </a:solidFill>
                <a:latin typeface="Arial"/>
                <a:cs typeface="Arial"/>
              </a:rPr>
              <a:t>1990</a:t>
            </a:r>
          </a:p>
        </p:txBody>
      </p:sp>
      <p:sp>
        <p:nvSpPr>
          <p:cNvPr id="138" name="object 42">
            <a:extLst>
              <a:ext uri="{FF2B5EF4-FFF2-40B4-BE49-F238E27FC236}">
                <a16:creationId xmlns:a16="http://schemas.microsoft.com/office/drawing/2014/main" id="{5FCEADAD-9967-7C4A-BBD0-EF1A5234610E}"/>
              </a:ext>
            </a:extLst>
          </p:cNvPr>
          <p:cNvSpPr/>
          <p:nvPr/>
        </p:nvSpPr>
        <p:spPr>
          <a:xfrm>
            <a:off x="7009930" y="2193617"/>
            <a:ext cx="0" cy="296545"/>
          </a:xfrm>
          <a:custGeom>
            <a:avLst/>
            <a:gdLst/>
            <a:ahLst/>
            <a:cxnLst/>
            <a:rect l="l" t="t" r="r" b="b"/>
            <a:pathLst>
              <a:path h="296544">
                <a:moveTo>
                  <a:pt x="0" y="295932"/>
                </a:moveTo>
                <a:lnTo>
                  <a:pt x="0" y="0"/>
                </a:lnTo>
              </a:path>
            </a:pathLst>
          </a:custGeom>
          <a:ln w="9524">
            <a:solidFill>
              <a:srgbClr val="4343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43">
            <a:extLst>
              <a:ext uri="{FF2B5EF4-FFF2-40B4-BE49-F238E27FC236}">
                <a16:creationId xmlns:a16="http://schemas.microsoft.com/office/drawing/2014/main" id="{B66108E0-D3CA-8549-B0F1-86F7404C2D8C}"/>
              </a:ext>
            </a:extLst>
          </p:cNvPr>
          <p:cNvSpPr/>
          <p:nvPr/>
        </p:nvSpPr>
        <p:spPr>
          <a:xfrm>
            <a:off x="6959363" y="2404219"/>
            <a:ext cx="101120" cy="1061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44">
            <a:extLst>
              <a:ext uri="{FF2B5EF4-FFF2-40B4-BE49-F238E27FC236}">
                <a16:creationId xmlns:a16="http://schemas.microsoft.com/office/drawing/2014/main" id="{17A70C23-13F2-7A46-9B64-C53E99C17BA9}"/>
              </a:ext>
            </a:extLst>
          </p:cNvPr>
          <p:cNvSpPr/>
          <p:nvPr/>
        </p:nvSpPr>
        <p:spPr>
          <a:xfrm>
            <a:off x="7370851" y="1799060"/>
            <a:ext cx="1043305" cy="398145"/>
          </a:xfrm>
          <a:custGeom>
            <a:avLst/>
            <a:gdLst/>
            <a:ahLst/>
            <a:cxnLst/>
            <a:rect l="l" t="t" r="r" b="b"/>
            <a:pathLst>
              <a:path w="1043304" h="398144">
                <a:moveTo>
                  <a:pt x="843749" y="398099"/>
                </a:moveTo>
                <a:lnTo>
                  <a:pt x="0" y="398099"/>
                </a:lnTo>
                <a:lnTo>
                  <a:pt x="199049" y="199049"/>
                </a:lnTo>
                <a:lnTo>
                  <a:pt x="0" y="0"/>
                </a:lnTo>
                <a:lnTo>
                  <a:pt x="843749" y="0"/>
                </a:lnTo>
                <a:lnTo>
                  <a:pt x="1042799" y="199049"/>
                </a:lnTo>
                <a:lnTo>
                  <a:pt x="843749" y="398099"/>
                </a:lnTo>
                <a:close/>
              </a:path>
            </a:pathLst>
          </a:custGeom>
          <a:solidFill>
            <a:srgbClr val="2A38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45">
            <a:extLst>
              <a:ext uri="{FF2B5EF4-FFF2-40B4-BE49-F238E27FC236}">
                <a16:creationId xmlns:a16="http://schemas.microsoft.com/office/drawing/2014/main" id="{79C84A5C-CF75-D449-8089-5FFFBFB896E2}"/>
              </a:ext>
            </a:extLst>
          </p:cNvPr>
          <p:cNvSpPr/>
          <p:nvPr/>
        </p:nvSpPr>
        <p:spPr>
          <a:xfrm>
            <a:off x="7370851" y="1799060"/>
            <a:ext cx="1043305" cy="398145"/>
          </a:xfrm>
          <a:custGeom>
            <a:avLst/>
            <a:gdLst/>
            <a:ahLst/>
            <a:cxnLst/>
            <a:rect l="l" t="t" r="r" b="b"/>
            <a:pathLst>
              <a:path w="1043304" h="398144">
                <a:moveTo>
                  <a:pt x="0" y="0"/>
                </a:moveTo>
                <a:lnTo>
                  <a:pt x="843749" y="0"/>
                </a:lnTo>
                <a:lnTo>
                  <a:pt x="1042799" y="199049"/>
                </a:lnTo>
                <a:lnTo>
                  <a:pt x="843749" y="398099"/>
                </a:lnTo>
                <a:lnTo>
                  <a:pt x="0" y="398099"/>
                </a:lnTo>
                <a:lnTo>
                  <a:pt x="199049" y="19904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46">
            <a:extLst>
              <a:ext uri="{FF2B5EF4-FFF2-40B4-BE49-F238E27FC236}">
                <a16:creationId xmlns:a16="http://schemas.microsoft.com/office/drawing/2014/main" id="{DBDD0EF8-342D-2D4A-B50E-CACF16A74BC4}"/>
              </a:ext>
            </a:extLst>
          </p:cNvPr>
          <p:cNvSpPr txBox="1"/>
          <p:nvPr/>
        </p:nvSpPr>
        <p:spPr>
          <a:xfrm>
            <a:off x="7674777" y="1878689"/>
            <a:ext cx="39624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chemeClr val="bg1"/>
                </a:solidFill>
                <a:latin typeface="Arial"/>
                <a:cs typeface="Arial"/>
              </a:rPr>
              <a:t>1997</a:t>
            </a:r>
          </a:p>
        </p:txBody>
      </p:sp>
      <p:sp>
        <p:nvSpPr>
          <p:cNvPr id="143" name="object 47">
            <a:extLst>
              <a:ext uri="{FF2B5EF4-FFF2-40B4-BE49-F238E27FC236}">
                <a16:creationId xmlns:a16="http://schemas.microsoft.com/office/drawing/2014/main" id="{FE3C3C77-1E4C-0548-9E9B-1367C82B86FC}"/>
              </a:ext>
            </a:extLst>
          </p:cNvPr>
          <p:cNvSpPr/>
          <p:nvPr/>
        </p:nvSpPr>
        <p:spPr>
          <a:xfrm>
            <a:off x="7872730" y="1505516"/>
            <a:ext cx="0" cy="296545"/>
          </a:xfrm>
          <a:custGeom>
            <a:avLst/>
            <a:gdLst/>
            <a:ahLst/>
            <a:cxnLst/>
            <a:rect l="l" t="t" r="r" b="b"/>
            <a:pathLst>
              <a:path h="296544">
                <a:moveTo>
                  <a:pt x="0" y="0"/>
                </a:moveTo>
                <a:lnTo>
                  <a:pt x="0" y="295932"/>
                </a:lnTo>
              </a:path>
            </a:pathLst>
          </a:custGeom>
          <a:ln w="9524">
            <a:solidFill>
              <a:srgbClr val="4343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48">
            <a:extLst>
              <a:ext uri="{FF2B5EF4-FFF2-40B4-BE49-F238E27FC236}">
                <a16:creationId xmlns:a16="http://schemas.microsoft.com/office/drawing/2014/main" id="{5236EA76-5959-A24F-B889-CBEE10813FC6}"/>
              </a:ext>
            </a:extLst>
          </p:cNvPr>
          <p:cNvSpPr/>
          <p:nvPr/>
        </p:nvSpPr>
        <p:spPr>
          <a:xfrm>
            <a:off x="7822162" y="1484733"/>
            <a:ext cx="101121" cy="1061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49">
            <a:extLst>
              <a:ext uri="{FF2B5EF4-FFF2-40B4-BE49-F238E27FC236}">
                <a16:creationId xmlns:a16="http://schemas.microsoft.com/office/drawing/2014/main" id="{3DD0A1A8-6089-9443-B29C-F7A62662CF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6150" y="175158"/>
            <a:ext cx="830921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ML</a:t>
            </a:r>
            <a:r>
              <a:rPr dirty="0"/>
              <a:t> KEYNOTES THROUGHOUT TIME</a:t>
            </a:r>
          </a:p>
        </p:txBody>
      </p:sp>
      <p:sp>
        <p:nvSpPr>
          <p:cNvPr id="146" name="object 50">
            <a:extLst>
              <a:ext uri="{FF2B5EF4-FFF2-40B4-BE49-F238E27FC236}">
                <a16:creationId xmlns:a16="http://schemas.microsoft.com/office/drawing/2014/main" id="{0F3CF7B8-A8B9-DD4C-BA25-F13411ED90C3}"/>
              </a:ext>
            </a:extLst>
          </p:cNvPr>
          <p:cNvSpPr/>
          <p:nvPr/>
        </p:nvSpPr>
        <p:spPr>
          <a:xfrm>
            <a:off x="2042349" y="3973648"/>
            <a:ext cx="1043305" cy="370840"/>
          </a:xfrm>
          <a:custGeom>
            <a:avLst/>
            <a:gdLst/>
            <a:ahLst/>
            <a:cxnLst/>
            <a:rect l="l" t="t" r="r" b="b"/>
            <a:pathLst>
              <a:path w="1043305" h="370839">
                <a:moveTo>
                  <a:pt x="857399" y="370799"/>
                </a:moveTo>
                <a:lnTo>
                  <a:pt x="0" y="370799"/>
                </a:lnTo>
                <a:lnTo>
                  <a:pt x="185399" y="185399"/>
                </a:lnTo>
                <a:lnTo>
                  <a:pt x="0" y="0"/>
                </a:lnTo>
                <a:lnTo>
                  <a:pt x="857399" y="0"/>
                </a:lnTo>
                <a:lnTo>
                  <a:pt x="1042799" y="185399"/>
                </a:lnTo>
                <a:lnTo>
                  <a:pt x="857399" y="370799"/>
                </a:lnTo>
                <a:close/>
              </a:path>
            </a:pathLst>
          </a:custGeom>
          <a:solidFill>
            <a:srgbClr val="2A38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51">
            <a:extLst>
              <a:ext uri="{FF2B5EF4-FFF2-40B4-BE49-F238E27FC236}">
                <a16:creationId xmlns:a16="http://schemas.microsoft.com/office/drawing/2014/main" id="{C798C04B-D531-AA46-95B3-30A96EB1CFEE}"/>
              </a:ext>
            </a:extLst>
          </p:cNvPr>
          <p:cNvSpPr/>
          <p:nvPr/>
        </p:nvSpPr>
        <p:spPr>
          <a:xfrm>
            <a:off x="2042349" y="3973648"/>
            <a:ext cx="1043305" cy="370840"/>
          </a:xfrm>
          <a:custGeom>
            <a:avLst/>
            <a:gdLst/>
            <a:ahLst/>
            <a:cxnLst/>
            <a:rect l="l" t="t" r="r" b="b"/>
            <a:pathLst>
              <a:path w="1043305" h="370839">
                <a:moveTo>
                  <a:pt x="0" y="0"/>
                </a:moveTo>
                <a:lnTo>
                  <a:pt x="857399" y="0"/>
                </a:lnTo>
                <a:lnTo>
                  <a:pt x="1042799" y="185399"/>
                </a:lnTo>
                <a:lnTo>
                  <a:pt x="857399" y="370799"/>
                </a:lnTo>
                <a:lnTo>
                  <a:pt x="0" y="370799"/>
                </a:lnTo>
                <a:lnTo>
                  <a:pt x="185399" y="185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52">
            <a:extLst>
              <a:ext uri="{FF2B5EF4-FFF2-40B4-BE49-F238E27FC236}">
                <a16:creationId xmlns:a16="http://schemas.microsoft.com/office/drawing/2014/main" id="{744D326F-DDFC-524B-9ACC-A97C0E8D2B98}"/>
              </a:ext>
            </a:extLst>
          </p:cNvPr>
          <p:cNvSpPr txBox="1"/>
          <p:nvPr/>
        </p:nvSpPr>
        <p:spPr>
          <a:xfrm>
            <a:off x="2325991" y="4039745"/>
            <a:ext cx="39624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chemeClr val="bg1"/>
                </a:solidFill>
                <a:latin typeface="Arial"/>
                <a:cs typeface="Arial"/>
              </a:rPr>
              <a:t>2002</a:t>
            </a:r>
          </a:p>
        </p:txBody>
      </p:sp>
      <p:sp>
        <p:nvSpPr>
          <p:cNvPr id="149" name="object 53">
            <a:extLst>
              <a:ext uri="{FF2B5EF4-FFF2-40B4-BE49-F238E27FC236}">
                <a16:creationId xmlns:a16="http://schemas.microsoft.com/office/drawing/2014/main" id="{BC745906-5CB2-984C-855E-88BF250780AF}"/>
              </a:ext>
            </a:extLst>
          </p:cNvPr>
          <p:cNvSpPr/>
          <p:nvPr/>
        </p:nvSpPr>
        <p:spPr>
          <a:xfrm>
            <a:off x="2522874" y="4341475"/>
            <a:ext cx="0" cy="276225"/>
          </a:xfrm>
          <a:custGeom>
            <a:avLst/>
            <a:gdLst/>
            <a:ahLst/>
            <a:cxnLst/>
            <a:rect l="l" t="t" r="r" b="b"/>
            <a:pathLst>
              <a:path h="276225">
                <a:moveTo>
                  <a:pt x="0" y="275852"/>
                </a:moveTo>
                <a:lnTo>
                  <a:pt x="0" y="0"/>
                </a:lnTo>
              </a:path>
            </a:pathLst>
          </a:custGeom>
          <a:ln w="9524">
            <a:solidFill>
              <a:srgbClr val="4343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54">
            <a:extLst>
              <a:ext uri="{FF2B5EF4-FFF2-40B4-BE49-F238E27FC236}">
                <a16:creationId xmlns:a16="http://schemas.microsoft.com/office/drawing/2014/main" id="{468B5FAD-723A-784F-B142-B3FA0A013722}"/>
              </a:ext>
            </a:extLst>
          </p:cNvPr>
          <p:cNvSpPr/>
          <p:nvPr/>
        </p:nvSpPr>
        <p:spPr>
          <a:xfrm>
            <a:off x="2472307" y="4537787"/>
            <a:ext cx="101120" cy="989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55">
            <a:extLst>
              <a:ext uri="{FF2B5EF4-FFF2-40B4-BE49-F238E27FC236}">
                <a16:creationId xmlns:a16="http://schemas.microsoft.com/office/drawing/2014/main" id="{01BD2373-DECC-8C4B-95F3-256576FB58AE}"/>
              </a:ext>
            </a:extLst>
          </p:cNvPr>
          <p:cNvSpPr/>
          <p:nvPr/>
        </p:nvSpPr>
        <p:spPr>
          <a:xfrm>
            <a:off x="2883788" y="3973648"/>
            <a:ext cx="1043305" cy="370840"/>
          </a:xfrm>
          <a:custGeom>
            <a:avLst/>
            <a:gdLst/>
            <a:ahLst/>
            <a:cxnLst/>
            <a:rect l="l" t="t" r="r" b="b"/>
            <a:pathLst>
              <a:path w="1043304" h="370839">
                <a:moveTo>
                  <a:pt x="857400" y="370799"/>
                </a:moveTo>
                <a:lnTo>
                  <a:pt x="0" y="370799"/>
                </a:lnTo>
                <a:lnTo>
                  <a:pt x="185399" y="185399"/>
                </a:lnTo>
                <a:lnTo>
                  <a:pt x="0" y="0"/>
                </a:lnTo>
                <a:lnTo>
                  <a:pt x="857400" y="0"/>
                </a:lnTo>
                <a:lnTo>
                  <a:pt x="1042800" y="185399"/>
                </a:lnTo>
                <a:lnTo>
                  <a:pt x="857400" y="370799"/>
                </a:lnTo>
                <a:close/>
              </a:path>
            </a:pathLst>
          </a:custGeom>
          <a:solidFill>
            <a:srgbClr val="2A38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56">
            <a:extLst>
              <a:ext uri="{FF2B5EF4-FFF2-40B4-BE49-F238E27FC236}">
                <a16:creationId xmlns:a16="http://schemas.microsoft.com/office/drawing/2014/main" id="{7793B45A-9947-BF43-9C5E-1FE42C6740C2}"/>
              </a:ext>
            </a:extLst>
          </p:cNvPr>
          <p:cNvSpPr/>
          <p:nvPr/>
        </p:nvSpPr>
        <p:spPr>
          <a:xfrm>
            <a:off x="2883788" y="3973648"/>
            <a:ext cx="1043305" cy="370840"/>
          </a:xfrm>
          <a:custGeom>
            <a:avLst/>
            <a:gdLst/>
            <a:ahLst/>
            <a:cxnLst/>
            <a:rect l="l" t="t" r="r" b="b"/>
            <a:pathLst>
              <a:path w="1043304" h="370839">
                <a:moveTo>
                  <a:pt x="0" y="0"/>
                </a:moveTo>
                <a:lnTo>
                  <a:pt x="857400" y="0"/>
                </a:lnTo>
                <a:lnTo>
                  <a:pt x="1042800" y="185399"/>
                </a:lnTo>
                <a:lnTo>
                  <a:pt x="857400" y="370799"/>
                </a:lnTo>
                <a:lnTo>
                  <a:pt x="0" y="370799"/>
                </a:lnTo>
                <a:lnTo>
                  <a:pt x="185399" y="185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57">
            <a:extLst>
              <a:ext uri="{FF2B5EF4-FFF2-40B4-BE49-F238E27FC236}">
                <a16:creationId xmlns:a16="http://schemas.microsoft.com/office/drawing/2014/main" id="{35BA4F81-183E-B147-A557-8B5DA71CC649}"/>
              </a:ext>
            </a:extLst>
          </p:cNvPr>
          <p:cNvSpPr txBox="1"/>
          <p:nvPr/>
        </p:nvSpPr>
        <p:spPr>
          <a:xfrm>
            <a:off x="3187713" y="4039745"/>
            <a:ext cx="39624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chemeClr val="bg1"/>
                </a:solidFill>
                <a:latin typeface="Arial"/>
                <a:cs typeface="Arial"/>
              </a:rPr>
              <a:t>2005</a:t>
            </a:r>
          </a:p>
        </p:txBody>
      </p:sp>
      <p:sp>
        <p:nvSpPr>
          <p:cNvPr id="154" name="object 58">
            <a:extLst>
              <a:ext uri="{FF2B5EF4-FFF2-40B4-BE49-F238E27FC236}">
                <a16:creationId xmlns:a16="http://schemas.microsoft.com/office/drawing/2014/main" id="{8A2D7B2B-D1C8-7E4D-AA26-8B96061D2BD2}"/>
              </a:ext>
            </a:extLst>
          </p:cNvPr>
          <p:cNvSpPr/>
          <p:nvPr/>
        </p:nvSpPr>
        <p:spPr>
          <a:xfrm>
            <a:off x="3385670" y="3700064"/>
            <a:ext cx="0" cy="276225"/>
          </a:xfrm>
          <a:custGeom>
            <a:avLst/>
            <a:gdLst/>
            <a:ahLst/>
            <a:cxnLst/>
            <a:rect l="l" t="t" r="r" b="b"/>
            <a:pathLst>
              <a:path h="276225">
                <a:moveTo>
                  <a:pt x="0" y="0"/>
                </a:moveTo>
                <a:lnTo>
                  <a:pt x="0" y="275851"/>
                </a:lnTo>
              </a:path>
            </a:pathLst>
          </a:custGeom>
          <a:ln w="9524">
            <a:solidFill>
              <a:srgbClr val="4343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59">
            <a:extLst>
              <a:ext uri="{FF2B5EF4-FFF2-40B4-BE49-F238E27FC236}">
                <a16:creationId xmlns:a16="http://schemas.microsoft.com/office/drawing/2014/main" id="{9689E5CE-29C9-B048-9E6A-6514C5564177}"/>
              </a:ext>
            </a:extLst>
          </p:cNvPr>
          <p:cNvSpPr/>
          <p:nvPr/>
        </p:nvSpPr>
        <p:spPr>
          <a:xfrm>
            <a:off x="3335103" y="3680691"/>
            <a:ext cx="101120" cy="989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60">
            <a:extLst>
              <a:ext uri="{FF2B5EF4-FFF2-40B4-BE49-F238E27FC236}">
                <a16:creationId xmlns:a16="http://schemas.microsoft.com/office/drawing/2014/main" id="{E2CCB23D-5EF8-9B43-8D06-C2DED78E72FD}"/>
              </a:ext>
            </a:extLst>
          </p:cNvPr>
          <p:cNvSpPr/>
          <p:nvPr/>
        </p:nvSpPr>
        <p:spPr>
          <a:xfrm>
            <a:off x="3725195" y="3973924"/>
            <a:ext cx="1043305" cy="370840"/>
          </a:xfrm>
          <a:custGeom>
            <a:avLst/>
            <a:gdLst/>
            <a:ahLst/>
            <a:cxnLst/>
            <a:rect l="l" t="t" r="r" b="b"/>
            <a:pathLst>
              <a:path w="1043304" h="370839">
                <a:moveTo>
                  <a:pt x="857399" y="370799"/>
                </a:moveTo>
                <a:lnTo>
                  <a:pt x="0" y="370799"/>
                </a:lnTo>
                <a:lnTo>
                  <a:pt x="185399" y="185399"/>
                </a:lnTo>
                <a:lnTo>
                  <a:pt x="0" y="0"/>
                </a:lnTo>
                <a:lnTo>
                  <a:pt x="857399" y="0"/>
                </a:lnTo>
                <a:lnTo>
                  <a:pt x="1042799" y="185399"/>
                </a:lnTo>
                <a:lnTo>
                  <a:pt x="857399" y="370799"/>
                </a:lnTo>
                <a:close/>
              </a:path>
            </a:pathLst>
          </a:custGeom>
          <a:solidFill>
            <a:srgbClr val="2A38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61">
            <a:extLst>
              <a:ext uri="{FF2B5EF4-FFF2-40B4-BE49-F238E27FC236}">
                <a16:creationId xmlns:a16="http://schemas.microsoft.com/office/drawing/2014/main" id="{86B41C10-204A-1C42-92F3-E69D3D9ED4A5}"/>
              </a:ext>
            </a:extLst>
          </p:cNvPr>
          <p:cNvSpPr/>
          <p:nvPr/>
        </p:nvSpPr>
        <p:spPr>
          <a:xfrm>
            <a:off x="3725195" y="3973924"/>
            <a:ext cx="1043305" cy="370840"/>
          </a:xfrm>
          <a:custGeom>
            <a:avLst/>
            <a:gdLst/>
            <a:ahLst/>
            <a:cxnLst/>
            <a:rect l="l" t="t" r="r" b="b"/>
            <a:pathLst>
              <a:path w="1043304" h="370839">
                <a:moveTo>
                  <a:pt x="0" y="0"/>
                </a:moveTo>
                <a:lnTo>
                  <a:pt x="857399" y="0"/>
                </a:lnTo>
                <a:lnTo>
                  <a:pt x="1042799" y="185399"/>
                </a:lnTo>
                <a:lnTo>
                  <a:pt x="857399" y="370799"/>
                </a:lnTo>
                <a:lnTo>
                  <a:pt x="0" y="370799"/>
                </a:lnTo>
                <a:lnTo>
                  <a:pt x="185399" y="185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62">
            <a:extLst>
              <a:ext uri="{FF2B5EF4-FFF2-40B4-BE49-F238E27FC236}">
                <a16:creationId xmlns:a16="http://schemas.microsoft.com/office/drawing/2014/main" id="{5E9B41E3-8FB7-C549-ABD0-FE66FBEC23C2}"/>
              </a:ext>
            </a:extLst>
          </p:cNvPr>
          <p:cNvSpPr txBox="1"/>
          <p:nvPr/>
        </p:nvSpPr>
        <p:spPr>
          <a:xfrm>
            <a:off x="4018729" y="4040021"/>
            <a:ext cx="39624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chemeClr val="bg1"/>
                </a:solidFill>
                <a:latin typeface="Arial"/>
                <a:cs typeface="Arial"/>
              </a:rPr>
              <a:t>2008</a:t>
            </a:r>
          </a:p>
        </p:txBody>
      </p:sp>
      <p:sp>
        <p:nvSpPr>
          <p:cNvPr id="159" name="object 63">
            <a:extLst>
              <a:ext uri="{FF2B5EF4-FFF2-40B4-BE49-F238E27FC236}">
                <a16:creationId xmlns:a16="http://schemas.microsoft.com/office/drawing/2014/main" id="{D1A5AD93-4096-AF44-ABEE-2950EF71E4AB}"/>
              </a:ext>
            </a:extLst>
          </p:cNvPr>
          <p:cNvSpPr/>
          <p:nvPr/>
        </p:nvSpPr>
        <p:spPr>
          <a:xfrm>
            <a:off x="4216775" y="4341751"/>
            <a:ext cx="0" cy="276225"/>
          </a:xfrm>
          <a:custGeom>
            <a:avLst/>
            <a:gdLst/>
            <a:ahLst/>
            <a:cxnLst/>
            <a:rect l="l" t="t" r="r" b="b"/>
            <a:pathLst>
              <a:path h="276225">
                <a:moveTo>
                  <a:pt x="0" y="275852"/>
                </a:moveTo>
                <a:lnTo>
                  <a:pt x="0" y="0"/>
                </a:lnTo>
              </a:path>
            </a:pathLst>
          </a:custGeom>
          <a:ln w="9524">
            <a:solidFill>
              <a:srgbClr val="4343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64">
            <a:extLst>
              <a:ext uri="{FF2B5EF4-FFF2-40B4-BE49-F238E27FC236}">
                <a16:creationId xmlns:a16="http://schemas.microsoft.com/office/drawing/2014/main" id="{2764DEAC-3BEF-1846-B351-19375294DD59}"/>
              </a:ext>
            </a:extLst>
          </p:cNvPr>
          <p:cNvSpPr/>
          <p:nvPr/>
        </p:nvSpPr>
        <p:spPr>
          <a:xfrm>
            <a:off x="4166209" y="4538063"/>
            <a:ext cx="101120" cy="989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65">
            <a:extLst>
              <a:ext uri="{FF2B5EF4-FFF2-40B4-BE49-F238E27FC236}">
                <a16:creationId xmlns:a16="http://schemas.microsoft.com/office/drawing/2014/main" id="{31422380-0AD0-8247-A84B-31896296BCB5}"/>
              </a:ext>
            </a:extLst>
          </p:cNvPr>
          <p:cNvSpPr/>
          <p:nvPr/>
        </p:nvSpPr>
        <p:spPr>
          <a:xfrm>
            <a:off x="4566634" y="3973924"/>
            <a:ext cx="1043305" cy="370840"/>
          </a:xfrm>
          <a:custGeom>
            <a:avLst/>
            <a:gdLst/>
            <a:ahLst/>
            <a:cxnLst/>
            <a:rect l="l" t="t" r="r" b="b"/>
            <a:pathLst>
              <a:path w="1043304" h="370839">
                <a:moveTo>
                  <a:pt x="857399" y="370799"/>
                </a:moveTo>
                <a:lnTo>
                  <a:pt x="0" y="370799"/>
                </a:lnTo>
                <a:lnTo>
                  <a:pt x="185399" y="185399"/>
                </a:lnTo>
                <a:lnTo>
                  <a:pt x="0" y="0"/>
                </a:lnTo>
                <a:lnTo>
                  <a:pt x="857399" y="0"/>
                </a:lnTo>
                <a:lnTo>
                  <a:pt x="1042799" y="185399"/>
                </a:lnTo>
                <a:lnTo>
                  <a:pt x="857399" y="370799"/>
                </a:lnTo>
                <a:close/>
              </a:path>
            </a:pathLst>
          </a:custGeom>
          <a:solidFill>
            <a:srgbClr val="2A38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66">
            <a:extLst>
              <a:ext uri="{FF2B5EF4-FFF2-40B4-BE49-F238E27FC236}">
                <a16:creationId xmlns:a16="http://schemas.microsoft.com/office/drawing/2014/main" id="{6EEA48C1-09FC-FB40-9B30-102A37D09289}"/>
              </a:ext>
            </a:extLst>
          </p:cNvPr>
          <p:cNvSpPr/>
          <p:nvPr/>
        </p:nvSpPr>
        <p:spPr>
          <a:xfrm>
            <a:off x="4566634" y="3973924"/>
            <a:ext cx="1043305" cy="370840"/>
          </a:xfrm>
          <a:custGeom>
            <a:avLst/>
            <a:gdLst/>
            <a:ahLst/>
            <a:cxnLst/>
            <a:rect l="l" t="t" r="r" b="b"/>
            <a:pathLst>
              <a:path w="1043304" h="370839">
                <a:moveTo>
                  <a:pt x="0" y="0"/>
                </a:moveTo>
                <a:lnTo>
                  <a:pt x="857399" y="0"/>
                </a:lnTo>
                <a:lnTo>
                  <a:pt x="1042799" y="185399"/>
                </a:lnTo>
                <a:lnTo>
                  <a:pt x="857399" y="370799"/>
                </a:lnTo>
                <a:lnTo>
                  <a:pt x="0" y="370799"/>
                </a:lnTo>
                <a:lnTo>
                  <a:pt x="185399" y="185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67">
            <a:extLst>
              <a:ext uri="{FF2B5EF4-FFF2-40B4-BE49-F238E27FC236}">
                <a16:creationId xmlns:a16="http://schemas.microsoft.com/office/drawing/2014/main" id="{53CC8671-E3FE-8347-B368-C652D35EB12E}"/>
              </a:ext>
            </a:extLst>
          </p:cNvPr>
          <p:cNvSpPr txBox="1"/>
          <p:nvPr/>
        </p:nvSpPr>
        <p:spPr>
          <a:xfrm>
            <a:off x="4853313" y="4040021"/>
            <a:ext cx="39624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chemeClr val="bg1"/>
                </a:solidFill>
                <a:latin typeface="Arial"/>
                <a:cs typeface="Arial"/>
              </a:rPr>
              <a:t>2010</a:t>
            </a:r>
          </a:p>
        </p:txBody>
      </p:sp>
      <p:sp>
        <p:nvSpPr>
          <p:cNvPr id="164" name="object 68">
            <a:extLst>
              <a:ext uri="{FF2B5EF4-FFF2-40B4-BE49-F238E27FC236}">
                <a16:creationId xmlns:a16="http://schemas.microsoft.com/office/drawing/2014/main" id="{92D0AB9E-930E-7C4E-BB79-4B738B8C5B2F}"/>
              </a:ext>
            </a:extLst>
          </p:cNvPr>
          <p:cNvSpPr/>
          <p:nvPr/>
        </p:nvSpPr>
        <p:spPr>
          <a:xfrm>
            <a:off x="5047962" y="3700340"/>
            <a:ext cx="0" cy="276225"/>
          </a:xfrm>
          <a:custGeom>
            <a:avLst/>
            <a:gdLst/>
            <a:ahLst/>
            <a:cxnLst/>
            <a:rect l="l" t="t" r="r" b="b"/>
            <a:pathLst>
              <a:path h="276225">
                <a:moveTo>
                  <a:pt x="0" y="0"/>
                </a:moveTo>
                <a:lnTo>
                  <a:pt x="0" y="275852"/>
                </a:lnTo>
              </a:path>
            </a:pathLst>
          </a:custGeom>
          <a:ln w="9524">
            <a:solidFill>
              <a:srgbClr val="4343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69">
            <a:extLst>
              <a:ext uri="{FF2B5EF4-FFF2-40B4-BE49-F238E27FC236}">
                <a16:creationId xmlns:a16="http://schemas.microsoft.com/office/drawing/2014/main" id="{72DAF9DD-B86D-2840-8CB9-83D7FBA20A24}"/>
              </a:ext>
            </a:extLst>
          </p:cNvPr>
          <p:cNvSpPr/>
          <p:nvPr/>
        </p:nvSpPr>
        <p:spPr>
          <a:xfrm>
            <a:off x="4997395" y="3680967"/>
            <a:ext cx="101120" cy="989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70">
            <a:extLst>
              <a:ext uri="{FF2B5EF4-FFF2-40B4-BE49-F238E27FC236}">
                <a16:creationId xmlns:a16="http://schemas.microsoft.com/office/drawing/2014/main" id="{CB66A11D-AE97-B444-AB19-11BBFD8F27AB}"/>
              </a:ext>
            </a:extLst>
          </p:cNvPr>
          <p:cNvSpPr/>
          <p:nvPr/>
        </p:nvSpPr>
        <p:spPr>
          <a:xfrm>
            <a:off x="5408014" y="3974254"/>
            <a:ext cx="1043305" cy="370840"/>
          </a:xfrm>
          <a:custGeom>
            <a:avLst/>
            <a:gdLst/>
            <a:ahLst/>
            <a:cxnLst/>
            <a:rect l="l" t="t" r="r" b="b"/>
            <a:pathLst>
              <a:path w="1043304" h="370839">
                <a:moveTo>
                  <a:pt x="857399" y="370799"/>
                </a:moveTo>
                <a:lnTo>
                  <a:pt x="0" y="370799"/>
                </a:lnTo>
                <a:lnTo>
                  <a:pt x="185399" y="185399"/>
                </a:lnTo>
                <a:lnTo>
                  <a:pt x="0" y="0"/>
                </a:lnTo>
                <a:lnTo>
                  <a:pt x="857399" y="0"/>
                </a:lnTo>
                <a:lnTo>
                  <a:pt x="1042799" y="185399"/>
                </a:lnTo>
                <a:lnTo>
                  <a:pt x="857399" y="370799"/>
                </a:lnTo>
                <a:close/>
              </a:path>
            </a:pathLst>
          </a:custGeom>
          <a:solidFill>
            <a:srgbClr val="2A38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71">
            <a:extLst>
              <a:ext uri="{FF2B5EF4-FFF2-40B4-BE49-F238E27FC236}">
                <a16:creationId xmlns:a16="http://schemas.microsoft.com/office/drawing/2014/main" id="{E50EA7FC-4A70-9A4E-8C4C-6F9964D57FBF}"/>
              </a:ext>
            </a:extLst>
          </p:cNvPr>
          <p:cNvSpPr/>
          <p:nvPr/>
        </p:nvSpPr>
        <p:spPr>
          <a:xfrm>
            <a:off x="5408014" y="3974254"/>
            <a:ext cx="1043305" cy="370840"/>
          </a:xfrm>
          <a:custGeom>
            <a:avLst/>
            <a:gdLst/>
            <a:ahLst/>
            <a:cxnLst/>
            <a:rect l="l" t="t" r="r" b="b"/>
            <a:pathLst>
              <a:path w="1043304" h="370839">
                <a:moveTo>
                  <a:pt x="0" y="0"/>
                </a:moveTo>
                <a:lnTo>
                  <a:pt x="857399" y="0"/>
                </a:lnTo>
                <a:lnTo>
                  <a:pt x="1042799" y="185399"/>
                </a:lnTo>
                <a:lnTo>
                  <a:pt x="857399" y="370799"/>
                </a:lnTo>
                <a:lnTo>
                  <a:pt x="0" y="370799"/>
                </a:lnTo>
                <a:lnTo>
                  <a:pt x="185399" y="185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72">
            <a:extLst>
              <a:ext uri="{FF2B5EF4-FFF2-40B4-BE49-F238E27FC236}">
                <a16:creationId xmlns:a16="http://schemas.microsoft.com/office/drawing/2014/main" id="{72D3BB7C-D053-204A-B17B-524C8D1B18F9}"/>
              </a:ext>
            </a:extLst>
          </p:cNvPr>
          <p:cNvSpPr txBox="1"/>
          <p:nvPr/>
        </p:nvSpPr>
        <p:spPr>
          <a:xfrm>
            <a:off x="5691656" y="4040351"/>
            <a:ext cx="39624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chemeClr val="bg1"/>
                </a:solidFill>
                <a:latin typeface="Arial"/>
                <a:cs typeface="Arial"/>
              </a:rPr>
              <a:t>2011</a:t>
            </a:r>
          </a:p>
        </p:txBody>
      </p:sp>
      <p:sp>
        <p:nvSpPr>
          <p:cNvPr id="169" name="object 73">
            <a:extLst>
              <a:ext uri="{FF2B5EF4-FFF2-40B4-BE49-F238E27FC236}">
                <a16:creationId xmlns:a16="http://schemas.microsoft.com/office/drawing/2014/main" id="{697E99EE-5837-3349-A4B1-0865016287B6}"/>
              </a:ext>
            </a:extLst>
          </p:cNvPr>
          <p:cNvSpPr/>
          <p:nvPr/>
        </p:nvSpPr>
        <p:spPr>
          <a:xfrm>
            <a:off x="5888539" y="4342081"/>
            <a:ext cx="0" cy="276225"/>
          </a:xfrm>
          <a:custGeom>
            <a:avLst/>
            <a:gdLst/>
            <a:ahLst/>
            <a:cxnLst/>
            <a:rect l="l" t="t" r="r" b="b"/>
            <a:pathLst>
              <a:path h="276225">
                <a:moveTo>
                  <a:pt x="0" y="275852"/>
                </a:moveTo>
                <a:lnTo>
                  <a:pt x="0" y="0"/>
                </a:lnTo>
              </a:path>
            </a:pathLst>
          </a:custGeom>
          <a:ln w="9524">
            <a:solidFill>
              <a:srgbClr val="4343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74">
            <a:extLst>
              <a:ext uri="{FF2B5EF4-FFF2-40B4-BE49-F238E27FC236}">
                <a16:creationId xmlns:a16="http://schemas.microsoft.com/office/drawing/2014/main" id="{F9302DF3-7BCE-4F4E-A208-83AF3BEFFBAE}"/>
              </a:ext>
            </a:extLst>
          </p:cNvPr>
          <p:cNvSpPr/>
          <p:nvPr/>
        </p:nvSpPr>
        <p:spPr>
          <a:xfrm>
            <a:off x="5837972" y="4538393"/>
            <a:ext cx="101120" cy="989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75">
            <a:extLst>
              <a:ext uri="{FF2B5EF4-FFF2-40B4-BE49-F238E27FC236}">
                <a16:creationId xmlns:a16="http://schemas.microsoft.com/office/drawing/2014/main" id="{82A576F6-A804-374E-A5CC-E534596F0982}"/>
              </a:ext>
            </a:extLst>
          </p:cNvPr>
          <p:cNvSpPr/>
          <p:nvPr/>
        </p:nvSpPr>
        <p:spPr>
          <a:xfrm>
            <a:off x="6249453" y="3974254"/>
            <a:ext cx="1043305" cy="370840"/>
          </a:xfrm>
          <a:custGeom>
            <a:avLst/>
            <a:gdLst/>
            <a:ahLst/>
            <a:cxnLst/>
            <a:rect l="l" t="t" r="r" b="b"/>
            <a:pathLst>
              <a:path w="1043304" h="370839">
                <a:moveTo>
                  <a:pt x="857399" y="370799"/>
                </a:moveTo>
                <a:lnTo>
                  <a:pt x="0" y="370799"/>
                </a:lnTo>
                <a:lnTo>
                  <a:pt x="185399" y="185399"/>
                </a:lnTo>
                <a:lnTo>
                  <a:pt x="0" y="0"/>
                </a:lnTo>
                <a:lnTo>
                  <a:pt x="857399" y="0"/>
                </a:lnTo>
                <a:lnTo>
                  <a:pt x="1042799" y="185399"/>
                </a:lnTo>
                <a:lnTo>
                  <a:pt x="857399" y="370799"/>
                </a:lnTo>
                <a:close/>
              </a:path>
            </a:pathLst>
          </a:custGeom>
          <a:solidFill>
            <a:srgbClr val="2A38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76">
            <a:extLst>
              <a:ext uri="{FF2B5EF4-FFF2-40B4-BE49-F238E27FC236}">
                <a16:creationId xmlns:a16="http://schemas.microsoft.com/office/drawing/2014/main" id="{5003502B-2012-914C-B02F-BD446F2D6E8B}"/>
              </a:ext>
            </a:extLst>
          </p:cNvPr>
          <p:cNvSpPr/>
          <p:nvPr/>
        </p:nvSpPr>
        <p:spPr>
          <a:xfrm>
            <a:off x="6249453" y="3974254"/>
            <a:ext cx="1043305" cy="370840"/>
          </a:xfrm>
          <a:custGeom>
            <a:avLst/>
            <a:gdLst/>
            <a:ahLst/>
            <a:cxnLst/>
            <a:rect l="l" t="t" r="r" b="b"/>
            <a:pathLst>
              <a:path w="1043304" h="370839">
                <a:moveTo>
                  <a:pt x="0" y="0"/>
                </a:moveTo>
                <a:lnTo>
                  <a:pt x="857399" y="0"/>
                </a:lnTo>
                <a:lnTo>
                  <a:pt x="1042799" y="185399"/>
                </a:lnTo>
                <a:lnTo>
                  <a:pt x="857399" y="370799"/>
                </a:lnTo>
                <a:lnTo>
                  <a:pt x="0" y="370799"/>
                </a:lnTo>
                <a:lnTo>
                  <a:pt x="185399" y="185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77">
            <a:extLst>
              <a:ext uri="{FF2B5EF4-FFF2-40B4-BE49-F238E27FC236}">
                <a16:creationId xmlns:a16="http://schemas.microsoft.com/office/drawing/2014/main" id="{8D9C6448-64E4-214F-80A5-33030326AAF7}"/>
              </a:ext>
            </a:extLst>
          </p:cNvPr>
          <p:cNvSpPr txBox="1"/>
          <p:nvPr/>
        </p:nvSpPr>
        <p:spPr>
          <a:xfrm>
            <a:off x="6553378" y="4040351"/>
            <a:ext cx="39624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chemeClr val="bg1"/>
                </a:solidFill>
                <a:latin typeface="Arial"/>
                <a:cs typeface="Arial"/>
              </a:rPr>
              <a:t>2014</a:t>
            </a:r>
          </a:p>
        </p:txBody>
      </p:sp>
      <p:sp>
        <p:nvSpPr>
          <p:cNvPr id="174" name="object 78">
            <a:extLst>
              <a:ext uri="{FF2B5EF4-FFF2-40B4-BE49-F238E27FC236}">
                <a16:creationId xmlns:a16="http://schemas.microsoft.com/office/drawing/2014/main" id="{494E5741-ABDF-CD4E-AD3F-9B3A5F5F3E21}"/>
              </a:ext>
            </a:extLst>
          </p:cNvPr>
          <p:cNvSpPr/>
          <p:nvPr/>
        </p:nvSpPr>
        <p:spPr>
          <a:xfrm>
            <a:off x="6751335" y="3700670"/>
            <a:ext cx="0" cy="276225"/>
          </a:xfrm>
          <a:custGeom>
            <a:avLst/>
            <a:gdLst/>
            <a:ahLst/>
            <a:cxnLst/>
            <a:rect l="l" t="t" r="r" b="b"/>
            <a:pathLst>
              <a:path h="276225">
                <a:moveTo>
                  <a:pt x="0" y="0"/>
                </a:moveTo>
                <a:lnTo>
                  <a:pt x="0" y="275852"/>
                </a:lnTo>
              </a:path>
            </a:pathLst>
          </a:custGeom>
          <a:ln w="9524">
            <a:solidFill>
              <a:srgbClr val="4343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79">
            <a:extLst>
              <a:ext uri="{FF2B5EF4-FFF2-40B4-BE49-F238E27FC236}">
                <a16:creationId xmlns:a16="http://schemas.microsoft.com/office/drawing/2014/main" id="{F1270739-96F0-C64F-9657-E04D440223A6}"/>
              </a:ext>
            </a:extLst>
          </p:cNvPr>
          <p:cNvSpPr/>
          <p:nvPr/>
        </p:nvSpPr>
        <p:spPr>
          <a:xfrm>
            <a:off x="6700767" y="3681297"/>
            <a:ext cx="101120" cy="9891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80">
            <a:extLst>
              <a:ext uri="{FF2B5EF4-FFF2-40B4-BE49-F238E27FC236}">
                <a16:creationId xmlns:a16="http://schemas.microsoft.com/office/drawing/2014/main" id="{578D4FCF-F746-D745-8C42-EB2ED64B747D}"/>
              </a:ext>
            </a:extLst>
          </p:cNvPr>
          <p:cNvSpPr txBox="1"/>
          <p:nvPr/>
        </p:nvSpPr>
        <p:spPr>
          <a:xfrm>
            <a:off x="796149" y="1207363"/>
            <a:ext cx="50038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75" dirty="0">
                <a:latin typeface="Calibri"/>
                <a:cs typeface="Calibri"/>
              </a:rPr>
              <a:t>WW2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7" name="object 81">
            <a:extLst>
              <a:ext uri="{FF2B5EF4-FFF2-40B4-BE49-F238E27FC236}">
                <a16:creationId xmlns:a16="http://schemas.microsoft.com/office/drawing/2014/main" id="{E335489B-58A4-814B-A713-0872EB7088BA}"/>
              </a:ext>
            </a:extLst>
          </p:cNvPr>
          <p:cNvSpPr txBox="1"/>
          <p:nvPr/>
        </p:nvSpPr>
        <p:spPr>
          <a:xfrm>
            <a:off x="1643000" y="2645650"/>
            <a:ext cx="56642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135" dirty="0">
                <a:latin typeface="Calibri"/>
                <a:cs typeface="Calibri"/>
              </a:rPr>
              <a:t>Robot  </a:t>
            </a:r>
            <a:r>
              <a:rPr sz="1400" spc="110" dirty="0">
                <a:latin typeface="Calibri"/>
                <a:cs typeface="Calibri"/>
              </a:rPr>
              <a:t>Story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8" name="object 82">
            <a:extLst>
              <a:ext uri="{FF2B5EF4-FFF2-40B4-BE49-F238E27FC236}">
                <a16:creationId xmlns:a16="http://schemas.microsoft.com/office/drawing/2014/main" id="{5EC7BD45-F924-2D45-8286-82B007537B76}"/>
              </a:ext>
            </a:extLst>
          </p:cNvPr>
          <p:cNvSpPr txBox="1"/>
          <p:nvPr/>
        </p:nvSpPr>
        <p:spPr>
          <a:xfrm>
            <a:off x="2469125" y="971837"/>
            <a:ext cx="94488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145" dirty="0">
                <a:latin typeface="Calibri"/>
                <a:cs typeface="Calibri"/>
              </a:rPr>
              <a:t>Top-Down  </a:t>
            </a:r>
            <a:r>
              <a:rPr sz="1400" spc="165" dirty="0">
                <a:latin typeface="Calibri"/>
                <a:cs typeface="Calibri"/>
              </a:rPr>
              <a:t>Approach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79" name="object 83">
            <a:extLst>
              <a:ext uri="{FF2B5EF4-FFF2-40B4-BE49-F238E27FC236}">
                <a16:creationId xmlns:a16="http://schemas.microsoft.com/office/drawing/2014/main" id="{BADED837-6BB4-A94D-A41A-CCB07A42533A}"/>
              </a:ext>
            </a:extLst>
          </p:cNvPr>
          <p:cNvSpPr txBox="1"/>
          <p:nvPr/>
        </p:nvSpPr>
        <p:spPr>
          <a:xfrm>
            <a:off x="3384124" y="2613850"/>
            <a:ext cx="124396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75" dirty="0">
                <a:latin typeface="Calibri"/>
                <a:cs typeface="Calibri"/>
              </a:rPr>
              <a:t>2001: </a:t>
            </a:r>
            <a:r>
              <a:rPr sz="1400" spc="204" dirty="0">
                <a:latin typeface="Calibri"/>
                <a:cs typeface="Calibri"/>
              </a:rPr>
              <a:t>A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175" dirty="0">
                <a:latin typeface="Calibri"/>
                <a:cs typeface="Calibri"/>
              </a:rPr>
              <a:t>Space  </a:t>
            </a:r>
            <a:r>
              <a:rPr sz="1400" spc="130" dirty="0">
                <a:latin typeface="Calibri"/>
                <a:cs typeface="Calibri"/>
              </a:rPr>
              <a:t>Odyssey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80" name="object 84">
            <a:extLst>
              <a:ext uri="{FF2B5EF4-FFF2-40B4-BE49-F238E27FC236}">
                <a16:creationId xmlns:a16="http://schemas.microsoft.com/office/drawing/2014/main" id="{4A1EDDCC-E13D-2543-BBCB-8DB4CFE61F39}"/>
              </a:ext>
            </a:extLst>
          </p:cNvPr>
          <p:cNvSpPr txBox="1"/>
          <p:nvPr/>
        </p:nvSpPr>
        <p:spPr>
          <a:xfrm>
            <a:off x="4068725" y="971837"/>
            <a:ext cx="99631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155" dirty="0">
                <a:latin typeface="Calibri"/>
                <a:cs typeface="Calibri"/>
              </a:rPr>
              <a:t>Shakey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135" dirty="0">
                <a:latin typeface="Calibri"/>
                <a:cs typeface="Calibri"/>
              </a:rPr>
              <a:t>the  </a:t>
            </a:r>
            <a:r>
              <a:rPr sz="1400" spc="160" dirty="0">
                <a:latin typeface="Calibri"/>
                <a:cs typeface="Calibri"/>
              </a:rPr>
              <a:t>Robot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1" name="object 85">
            <a:extLst>
              <a:ext uri="{FF2B5EF4-FFF2-40B4-BE49-F238E27FC236}">
                <a16:creationId xmlns:a16="http://schemas.microsoft.com/office/drawing/2014/main" id="{14DF1FE6-44F6-D44F-B8E6-AF7DACC52BE1}"/>
              </a:ext>
            </a:extLst>
          </p:cNvPr>
          <p:cNvSpPr txBox="1"/>
          <p:nvPr/>
        </p:nvSpPr>
        <p:spPr>
          <a:xfrm>
            <a:off x="5039224" y="2537062"/>
            <a:ext cx="62039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140" dirty="0">
                <a:latin typeface="Calibri"/>
                <a:cs typeface="Calibri"/>
              </a:rPr>
              <a:t>The </a:t>
            </a:r>
            <a:r>
              <a:rPr sz="1400" spc="130" dirty="0">
                <a:latin typeface="Calibri"/>
                <a:cs typeface="Calibri"/>
              </a:rPr>
              <a:t>AI  </a:t>
            </a:r>
            <a:r>
              <a:rPr sz="1400" spc="120" dirty="0">
                <a:latin typeface="Calibri"/>
                <a:cs typeface="Calibri"/>
              </a:rPr>
              <a:t>Winter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2" name="object 86">
            <a:extLst>
              <a:ext uri="{FF2B5EF4-FFF2-40B4-BE49-F238E27FC236}">
                <a16:creationId xmlns:a16="http://schemas.microsoft.com/office/drawing/2014/main" id="{80AA73AF-211F-6347-8089-02201C7A54DA}"/>
              </a:ext>
            </a:extLst>
          </p:cNvPr>
          <p:cNvSpPr txBox="1"/>
          <p:nvPr/>
        </p:nvSpPr>
        <p:spPr>
          <a:xfrm>
            <a:off x="5668324" y="966413"/>
            <a:ext cx="119253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204" dirty="0">
                <a:latin typeface="Calibri"/>
                <a:cs typeface="Calibri"/>
              </a:rPr>
              <a:t>A </a:t>
            </a:r>
            <a:r>
              <a:rPr sz="1400" spc="114" dirty="0">
                <a:latin typeface="Calibri"/>
                <a:cs typeface="Calibri"/>
              </a:rPr>
              <a:t>solution</a:t>
            </a:r>
            <a:r>
              <a:rPr sz="1400" spc="-175" dirty="0">
                <a:latin typeface="Calibri"/>
                <a:cs typeface="Calibri"/>
              </a:rPr>
              <a:t> </a:t>
            </a:r>
            <a:r>
              <a:rPr sz="1400" spc="75" dirty="0">
                <a:latin typeface="Calibri"/>
                <a:cs typeface="Calibri"/>
              </a:rPr>
              <a:t>for  </a:t>
            </a:r>
            <a:r>
              <a:rPr sz="1400" spc="170" dirty="0">
                <a:latin typeface="Calibri"/>
                <a:cs typeface="Calibri"/>
              </a:rPr>
              <a:t>big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130" dirty="0">
                <a:latin typeface="Calibri"/>
                <a:cs typeface="Calibri"/>
              </a:rPr>
              <a:t>business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3" name="object 87">
            <a:extLst>
              <a:ext uri="{FF2B5EF4-FFF2-40B4-BE49-F238E27FC236}">
                <a16:creationId xmlns:a16="http://schemas.microsoft.com/office/drawing/2014/main" id="{A540EA43-641E-5D4B-A9B0-148B8410A77F}"/>
              </a:ext>
            </a:extLst>
          </p:cNvPr>
          <p:cNvSpPr txBox="1"/>
          <p:nvPr/>
        </p:nvSpPr>
        <p:spPr>
          <a:xfrm>
            <a:off x="6749774" y="2607263"/>
            <a:ext cx="100076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185" dirty="0">
                <a:latin typeface="Calibri"/>
                <a:cs typeface="Calibri"/>
              </a:rPr>
              <a:t>Back </a:t>
            </a:r>
            <a:r>
              <a:rPr sz="1400" spc="105" dirty="0">
                <a:latin typeface="Calibri"/>
                <a:cs typeface="Calibri"/>
              </a:rPr>
              <a:t>to  </a:t>
            </a:r>
            <a:r>
              <a:rPr sz="1400" spc="165" dirty="0">
                <a:latin typeface="Calibri"/>
                <a:cs typeface="Calibri"/>
              </a:rPr>
              <a:t>Bottom-up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4" name="object 88">
            <a:extLst>
              <a:ext uri="{FF2B5EF4-FFF2-40B4-BE49-F238E27FC236}">
                <a16:creationId xmlns:a16="http://schemas.microsoft.com/office/drawing/2014/main" id="{79E89900-5A7B-4347-B534-A4D271F1BC45}"/>
              </a:ext>
            </a:extLst>
          </p:cNvPr>
          <p:cNvSpPr txBox="1"/>
          <p:nvPr/>
        </p:nvSpPr>
        <p:spPr>
          <a:xfrm>
            <a:off x="7443875" y="1042613"/>
            <a:ext cx="80327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145" dirty="0">
                <a:latin typeface="Calibri"/>
                <a:cs typeface="Calibri"/>
              </a:rPr>
              <a:t>Man </a:t>
            </a:r>
            <a:r>
              <a:rPr sz="1400" spc="85" dirty="0">
                <a:latin typeface="Calibri"/>
                <a:cs typeface="Calibri"/>
              </a:rPr>
              <a:t>vs  </a:t>
            </a:r>
            <a:r>
              <a:rPr sz="1400" spc="175" dirty="0">
                <a:latin typeface="Calibri"/>
                <a:cs typeface="Calibri"/>
              </a:rPr>
              <a:t>machine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5" name="object 89">
            <a:extLst>
              <a:ext uri="{FF2B5EF4-FFF2-40B4-BE49-F238E27FC236}">
                <a16:creationId xmlns:a16="http://schemas.microsoft.com/office/drawing/2014/main" id="{22D66C2C-39C3-6244-82C8-7C9EB4A5AA6C}"/>
              </a:ext>
            </a:extLst>
          </p:cNvPr>
          <p:cNvSpPr txBox="1"/>
          <p:nvPr/>
        </p:nvSpPr>
        <p:spPr>
          <a:xfrm>
            <a:off x="2115375" y="4745813"/>
            <a:ext cx="7848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200" dirty="0">
                <a:latin typeface="Calibri"/>
                <a:cs typeface="Calibri"/>
              </a:rPr>
              <a:t>Roomba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6" name="object 90">
            <a:extLst>
              <a:ext uri="{FF2B5EF4-FFF2-40B4-BE49-F238E27FC236}">
                <a16:creationId xmlns:a16="http://schemas.microsoft.com/office/drawing/2014/main" id="{CEBCCD03-4D07-7A4F-9A2E-06D9CC910810}"/>
              </a:ext>
            </a:extLst>
          </p:cNvPr>
          <p:cNvSpPr txBox="1"/>
          <p:nvPr/>
        </p:nvSpPr>
        <p:spPr>
          <a:xfrm>
            <a:off x="2901924" y="3192062"/>
            <a:ext cx="86614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135" dirty="0">
                <a:latin typeface="Calibri"/>
                <a:cs typeface="Calibri"/>
              </a:rPr>
              <a:t>War  </a:t>
            </a:r>
            <a:r>
              <a:rPr sz="1400" spc="140" dirty="0">
                <a:latin typeface="Calibri"/>
                <a:cs typeface="Calibri"/>
              </a:rPr>
              <a:t>Machines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7" name="object 91">
            <a:extLst>
              <a:ext uri="{FF2B5EF4-FFF2-40B4-BE49-F238E27FC236}">
                <a16:creationId xmlns:a16="http://schemas.microsoft.com/office/drawing/2014/main" id="{1BF01995-1CF7-564B-B4E6-F2156E58A1D5}"/>
              </a:ext>
            </a:extLst>
          </p:cNvPr>
          <p:cNvSpPr txBox="1"/>
          <p:nvPr/>
        </p:nvSpPr>
        <p:spPr>
          <a:xfrm>
            <a:off x="3442449" y="4658488"/>
            <a:ext cx="147066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110" dirty="0">
                <a:latin typeface="Calibri"/>
                <a:cs typeface="Calibri"/>
              </a:rPr>
              <a:t>Google’s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175" dirty="0">
                <a:latin typeface="Calibri"/>
                <a:cs typeface="Calibri"/>
              </a:rPr>
              <a:t>Speech  </a:t>
            </a:r>
            <a:r>
              <a:rPr sz="1400" spc="150" dirty="0">
                <a:latin typeface="Calibri"/>
                <a:cs typeface="Calibri"/>
              </a:rPr>
              <a:t>Recognition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88" name="object 92">
            <a:extLst>
              <a:ext uri="{FF2B5EF4-FFF2-40B4-BE49-F238E27FC236}">
                <a16:creationId xmlns:a16="http://schemas.microsoft.com/office/drawing/2014/main" id="{04DAD21F-2582-0E43-9113-D98A207EC524}"/>
              </a:ext>
            </a:extLst>
          </p:cNvPr>
          <p:cNvSpPr txBox="1"/>
          <p:nvPr/>
        </p:nvSpPr>
        <p:spPr>
          <a:xfrm>
            <a:off x="4446599" y="3382525"/>
            <a:ext cx="10255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75" dirty="0">
                <a:latin typeface="Calibri"/>
                <a:cs typeface="Calibri"/>
              </a:rPr>
              <a:t>Dance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135" dirty="0">
                <a:latin typeface="Calibri"/>
                <a:cs typeface="Calibri"/>
              </a:rPr>
              <a:t>Bots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9" name="object 93">
            <a:extLst>
              <a:ext uri="{FF2B5EF4-FFF2-40B4-BE49-F238E27FC236}">
                <a16:creationId xmlns:a16="http://schemas.microsoft.com/office/drawing/2014/main" id="{8F6817BA-9693-DF47-BC15-80945FDAC69F}"/>
              </a:ext>
            </a:extLst>
          </p:cNvPr>
          <p:cNvSpPr txBox="1"/>
          <p:nvPr/>
        </p:nvSpPr>
        <p:spPr>
          <a:xfrm>
            <a:off x="5360625" y="4616213"/>
            <a:ext cx="145605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145" dirty="0">
                <a:latin typeface="Calibri"/>
                <a:cs typeface="Calibri"/>
              </a:rPr>
              <a:t>Man </a:t>
            </a:r>
            <a:r>
              <a:rPr sz="1400" spc="85" dirty="0">
                <a:latin typeface="Calibri"/>
                <a:cs typeface="Calibri"/>
              </a:rPr>
              <a:t>vs</a:t>
            </a:r>
            <a:r>
              <a:rPr sz="1400" spc="-100" dirty="0">
                <a:latin typeface="Calibri"/>
                <a:cs typeface="Calibri"/>
              </a:rPr>
              <a:t> </a:t>
            </a:r>
            <a:r>
              <a:rPr sz="1400" spc="175" dirty="0">
                <a:latin typeface="Calibri"/>
                <a:cs typeface="Calibri"/>
              </a:rPr>
              <a:t>machine  </a:t>
            </a:r>
            <a:r>
              <a:rPr sz="1400" spc="20" dirty="0">
                <a:latin typeface="Calibri"/>
                <a:cs typeface="Calibri"/>
              </a:rPr>
              <a:t>21st</a:t>
            </a:r>
            <a:r>
              <a:rPr sz="1400" spc="40" dirty="0">
                <a:latin typeface="Calibri"/>
                <a:cs typeface="Calibri"/>
              </a:rPr>
              <a:t> </a:t>
            </a:r>
            <a:r>
              <a:rPr sz="1400" spc="125" dirty="0">
                <a:latin typeface="Calibri"/>
                <a:cs typeface="Calibri"/>
              </a:rPr>
              <a:t>century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0" name="object 94">
            <a:extLst>
              <a:ext uri="{FF2B5EF4-FFF2-40B4-BE49-F238E27FC236}">
                <a16:creationId xmlns:a16="http://schemas.microsoft.com/office/drawing/2014/main" id="{323DF9E1-213C-8E44-8949-B5B9BF7F5386}"/>
              </a:ext>
            </a:extLst>
          </p:cNvPr>
          <p:cNvSpPr txBox="1"/>
          <p:nvPr/>
        </p:nvSpPr>
        <p:spPr>
          <a:xfrm>
            <a:off x="6378450" y="3231013"/>
            <a:ext cx="14293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125" dirty="0">
                <a:latin typeface="Calibri"/>
                <a:cs typeface="Calibri"/>
              </a:rPr>
              <a:t>Are </a:t>
            </a:r>
            <a:r>
              <a:rPr sz="1400" spc="175" dirty="0">
                <a:latin typeface="Calibri"/>
                <a:cs typeface="Calibri"/>
              </a:rPr>
              <a:t>machine  </a:t>
            </a:r>
            <a:r>
              <a:rPr sz="1400" spc="114" dirty="0">
                <a:latin typeface="Calibri"/>
                <a:cs typeface="Calibri"/>
              </a:rPr>
              <a:t>intelligent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125" dirty="0">
                <a:latin typeface="Calibri"/>
                <a:cs typeface="Calibri"/>
              </a:rPr>
              <a:t>now?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333628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EE78AA68-FC9A-2B44-8790-F15B5AB840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291" y="231751"/>
            <a:ext cx="8147079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25" dirty="0"/>
              <a:t>Types </a:t>
            </a:r>
            <a:r>
              <a:rPr spc="-100" dirty="0"/>
              <a:t>of </a:t>
            </a:r>
            <a:r>
              <a:rPr spc="5" dirty="0"/>
              <a:t>Machine </a:t>
            </a:r>
            <a:r>
              <a:rPr spc="-45" dirty="0"/>
              <a:t>Learning</a:t>
            </a:r>
            <a:r>
              <a:rPr spc="-500" dirty="0"/>
              <a:t> </a:t>
            </a:r>
            <a:r>
              <a:rPr spc="-15" dirty="0"/>
              <a:t>Problems</a:t>
            </a:r>
          </a:p>
        </p:txBody>
      </p:sp>
      <p:grpSp>
        <p:nvGrpSpPr>
          <p:cNvPr id="5" name="object 4">
            <a:extLst>
              <a:ext uri="{FF2B5EF4-FFF2-40B4-BE49-F238E27FC236}">
                <a16:creationId xmlns:a16="http://schemas.microsoft.com/office/drawing/2014/main" id="{A9F1B01B-C9EE-6D4E-ABA1-12E9A6FF3392}"/>
              </a:ext>
            </a:extLst>
          </p:cNvPr>
          <p:cNvGrpSpPr/>
          <p:nvPr/>
        </p:nvGrpSpPr>
        <p:grpSpPr>
          <a:xfrm>
            <a:off x="227711" y="1362227"/>
            <a:ext cx="2228215" cy="1073150"/>
            <a:chOff x="2231135" y="1424939"/>
            <a:chExt cx="2228215" cy="1073150"/>
          </a:xfrm>
        </p:grpSpPr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BC9CAE37-2E7C-A44B-8417-635BC8716427}"/>
                </a:ext>
              </a:extLst>
            </p:cNvPr>
            <p:cNvSpPr/>
            <p:nvPr/>
          </p:nvSpPr>
          <p:spPr>
            <a:xfrm>
              <a:off x="2237231" y="1431035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2039112" y="0"/>
                  </a:moveTo>
                  <a:lnTo>
                    <a:pt x="176784" y="0"/>
                  </a:lnTo>
                  <a:lnTo>
                    <a:pt x="129778" y="6312"/>
                  </a:lnTo>
                  <a:lnTo>
                    <a:pt x="87545" y="24129"/>
                  </a:lnTo>
                  <a:lnTo>
                    <a:pt x="51768" y="51768"/>
                  </a:lnTo>
                  <a:lnTo>
                    <a:pt x="24130" y="87545"/>
                  </a:lnTo>
                  <a:lnTo>
                    <a:pt x="6312" y="129778"/>
                  </a:lnTo>
                  <a:lnTo>
                    <a:pt x="0" y="176784"/>
                  </a:lnTo>
                  <a:lnTo>
                    <a:pt x="0" y="883919"/>
                  </a:lnTo>
                  <a:lnTo>
                    <a:pt x="6312" y="930925"/>
                  </a:lnTo>
                  <a:lnTo>
                    <a:pt x="24129" y="973158"/>
                  </a:lnTo>
                  <a:lnTo>
                    <a:pt x="51768" y="1008935"/>
                  </a:lnTo>
                  <a:lnTo>
                    <a:pt x="87545" y="1036574"/>
                  </a:lnTo>
                  <a:lnTo>
                    <a:pt x="129778" y="1054391"/>
                  </a:lnTo>
                  <a:lnTo>
                    <a:pt x="176784" y="1060703"/>
                  </a:lnTo>
                  <a:lnTo>
                    <a:pt x="2039112" y="1060703"/>
                  </a:lnTo>
                  <a:lnTo>
                    <a:pt x="2086117" y="1054391"/>
                  </a:lnTo>
                  <a:lnTo>
                    <a:pt x="2128350" y="1036574"/>
                  </a:lnTo>
                  <a:lnTo>
                    <a:pt x="2164127" y="1008935"/>
                  </a:lnTo>
                  <a:lnTo>
                    <a:pt x="2191766" y="973158"/>
                  </a:lnTo>
                  <a:lnTo>
                    <a:pt x="2209583" y="930925"/>
                  </a:lnTo>
                  <a:lnTo>
                    <a:pt x="2215896" y="883919"/>
                  </a:lnTo>
                  <a:lnTo>
                    <a:pt x="2215896" y="176784"/>
                  </a:lnTo>
                  <a:lnTo>
                    <a:pt x="2209583" y="129778"/>
                  </a:lnTo>
                  <a:lnTo>
                    <a:pt x="2191766" y="87545"/>
                  </a:lnTo>
                  <a:lnTo>
                    <a:pt x="2164127" y="51768"/>
                  </a:lnTo>
                  <a:lnTo>
                    <a:pt x="2128350" y="24129"/>
                  </a:lnTo>
                  <a:lnTo>
                    <a:pt x="2086117" y="6312"/>
                  </a:lnTo>
                  <a:lnTo>
                    <a:pt x="2039112" y="0"/>
                  </a:lnTo>
                  <a:close/>
                </a:path>
              </a:pathLst>
            </a:custGeom>
            <a:solidFill>
              <a:srgbClr val="1145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92CD9FE1-1FD0-AF42-AED4-4628984ABB60}"/>
                </a:ext>
              </a:extLst>
            </p:cNvPr>
            <p:cNvSpPr/>
            <p:nvPr/>
          </p:nvSpPr>
          <p:spPr>
            <a:xfrm>
              <a:off x="2237231" y="1431035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0" y="176784"/>
                  </a:moveTo>
                  <a:lnTo>
                    <a:pt x="6312" y="129778"/>
                  </a:lnTo>
                  <a:lnTo>
                    <a:pt x="24130" y="87545"/>
                  </a:lnTo>
                  <a:lnTo>
                    <a:pt x="51768" y="51768"/>
                  </a:lnTo>
                  <a:lnTo>
                    <a:pt x="87545" y="24129"/>
                  </a:lnTo>
                  <a:lnTo>
                    <a:pt x="129778" y="6312"/>
                  </a:lnTo>
                  <a:lnTo>
                    <a:pt x="176784" y="0"/>
                  </a:lnTo>
                  <a:lnTo>
                    <a:pt x="2039112" y="0"/>
                  </a:lnTo>
                  <a:lnTo>
                    <a:pt x="2086117" y="6312"/>
                  </a:lnTo>
                  <a:lnTo>
                    <a:pt x="2128350" y="24129"/>
                  </a:lnTo>
                  <a:lnTo>
                    <a:pt x="2164127" y="51768"/>
                  </a:lnTo>
                  <a:lnTo>
                    <a:pt x="2191766" y="87545"/>
                  </a:lnTo>
                  <a:lnTo>
                    <a:pt x="2209583" y="129778"/>
                  </a:lnTo>
                  <a:lnTo>
                    <a:pt x="2215896" y="176784"/>
                  </a:lnTo>
                  <a:lnTo>
                    <a:pt x="2215896" y="883919"/>
                  </a:lnTo>
                  <a:lnTo>
                    <a:pt x="2209583" y="930925"/>
                  </a:lnTo>
                  <a:lnTo>
                    <a:pt x="2191766" y="973158"/>
                  </a:lnTo>
                  <a:lnTo>
                    <a:pt x="2164127" y="1008935"/>
                  </a:lnTo>
                  <a:lnTo>
                    <a:pt x="2128350" y="1036574"/>
                  </a:lnTo>
                  <a:lnTo>
                    <a:pt x="2086117" y="1054391"/>
                  </a:lnTo>
                  <a:lnTo>
                    <a:pt x="2039112" y="1060703"/>
                  </a:lnTo>
                  <a:lnTo>
                    <a:pt x="176784" y="1060703"/>
                  </a:lnTo>
                  <a:lnTo>
                    <a:pt x="129778" y="1054391"/>
                  </a:lnTo>
                  <a:lnTo>
                    <a:pt x="87545" y="1036574"/>
                  </a:lnTo>
                  <a:lnTo>
                    <a:pt x="51768" y="1008935"/>
                  </a:lnTo>
                  <a:lnTo>
                    <a:pt x="24129" y="973158"/>
                  </a:lnTo>
                  <a:lnTo>
                    <a:pt x="6312" y="930925"/>
                  </a:lnTo>
                  <a:lnTo>
                    <a:pt x="0" y="883919"/>
                  </a:lnTo>
                  <a:lnTo>
                    <a:pt x="0" y="176784"/>
                  </a:lnTo>
                  <a:close/>
                </a:path>
              </a:pathLst>
            </a:custGeom>
            <a:ln w="12192">
              <a:solidFill>
                <a:srgbClr val="092F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7">
            <a:extLst>
              <a:ext uri="{FF2B5EF4-FFF2-40B4-BE49-F238E27FC236}">
                <a16:creationId xmlns:a16="http://schemas.microsoft.com/office/drawing/2014/main" id="{300DD02C-506A-4E49-8345-83268229E634}"/>
              </a:ext>
            </a:extLst>
          </p:cNvPr>
          <p:cNvSpPr txBox="1"/>
          <p:nvPr/>
        </p:nvSpPr>
        <p:spPr>
          <a:xfrm>
            <a:off x="451929" y="1703285"/>
            <a:ext cx="1463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E7E6E6"/>
                </a:solidFill>
                <a:latin typeface="Trebuchet MS"/>
                <a:cs typeface="Trebuchet MS"/>
              </a:rPr>
              <a:t>Supervised</a:t>
            </a:r>
            <a:endParaRPr sz="2400" dirty="0">
              <a:latin typeface="Trebuchet MS"/>
              <a:cs typeface="Trebuchet MS"/>
            </a:endParaRPr>
          </a:p>
        </p:txBody>
      </p:sp>
      <p:grpSp>
        <p:nvGrpSpPr>
          <p:cNvPr id="9" name="object 8">
            <a:extLst>
              <a:ext uri="{FF2B5EF4-FFF2-40B4-BE49-F238E27FC236}">
                <a16:creationId xmlns:a16="http://schemas.microsoft.com/office/drawing/2014/main" id="{0066AD86-A970-2B4E-9DDF-36F57DA62DCB}"/>
              </a:ext>
            </a:extLst>
          </p:cNvPr>
          <p:cNvGrpSpPr/>
          <p:nvPr/>
        </p:nvGrpSpPr>
        <p:grpSpPr>
          <a:xfrm>
            <a:off x="233807" y="3015945"/>
            <a:ext cx="2228215" cy="1073150"/>
            <a:chOff x="2231135" y="3220211"/>
            <a:chExt cx="2228215" cy="1073150"/>
          </a:xfrm>
        </p:grpSpPr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71C342DA-DF57-7549-AACE-652292494703}"/>
                </a:ext>
              </a:extLst>
            </p:cNvPr>
            <p:cNvSpPr/>
            <p:nvPr/>
          </p:nvSpPr>
          <p:spPr>
            <a:xfrm>
              <a:off x="2237231" y="3226307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2039112" y="0"/>
                  </a:moveTo>
                  <a:lnTo>
                    <a:pt x="176784" y="0"/>
                  </a:lnTo>
                  <a:lnTo>
                    <a:pt x="129778" y="6312"/>
                  </a:lnTo>
                  <a:lnTo>
                    <a:pt x="87545" y="24129"/>
                  </a:lnTo>
                  <a:lnTo>
                    <a:pt x="51768" y="51768"/>
                  </a:lnTo>
                  <a:lnTo>
                    <a:pt x="24130" y="87545"/>
                  </a:lnTo>
                  <a:lnTo>
                    <a:pt x="6312" y="129778"/>
                  </a:lnTo>
                  <a:lnTo>
                    <a:pt x="0" y="176783"/>
                  </a:lnTo>
                  <a:lnTo>
                    <a:pt x="0" y="883919"/>
                  </a:lnTo>
                  <a:lnTo>
                    <a:pt x="6312" y="930925"/>
                  </a:lnTo>
                  <a:lnTo>
                    <a:pt x="24129" y="973158"/>
                  </a:lnTo>
                  <a:lnTo>
                    <a:pt x="51768" y="1008935"/>
                  </a:lnTo>
                  <a:lnTo>
                    <a:pt x="87545" y="1036573"/>
                  </a:lnTo>
                  <a:lnTo>
                    <a:pt x="129778" y="1054391"/>
                  </a:lnTo>
                  <a:lnTo>
                    <a:pt x="176784" y="1060703"/>
                  </a:lnTo>
                  <a:lnTo>
                    <a:pt x="2039112" y="1060703"/>
                  </a:lnTo>
                  <a:lnTo>
                    <a:pt x="2086117" y="1054391"/>
                  </a:lnTo>
                  <a:lnTo>
                    <a:pt x="2128350" y="1036574"/>
                  </a:lnTo>
                  <a:lnTo>
                    <a:pt x="2164127" y="1008935"/>
                  </a:lnTo>
                  <a:lnTo>
                    <a:pt x="2191766" y="973158"/>
                  </a:lnTo>
                  <a:lnTo>
                    <a:pt x="2209583" y="930925"/>
                  </a:lnTo>
                  <a:lnTo>
                    <a:pt x="2215896" y="883919"/>
                  </a:lnTo>
                  <a:lnTo>
                    <a:pt x="2215896" y="176783"/>
                  </a:lnTo>
                  <a:lnTo>
                    <a:pt x="2209583" y="129778"/>
                  </a:lnTo>
                  <a:lnTo>
                    <a:pt x="2191766" y="87545"/>
                  </a:lnTo>
                  <a:lnTo>
                    <a:pt x="2164127" y="51768"/>
                  </a:lnTo>
                  <a:lnTo>
                    <a:pt x="2128350" y="24129"/>
                  </a:lnTo>
                  <a:lnTo>
                    <a:pt x="2086117" y="6312"/>
                  </a:lnTo>
                  <a:lnTo>
                    <a:pt x="2039112" y="0"/>
                  </a:lnTo>
                  <a:close/>
                </a:path>
              </a:pathLst>
            </a:custGeom>
            <a:solidFill>
              <a:srgbClr val="1145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4163521D-3A84-7446-97A8-DE009DC44002}"/>
                </a:ext>
              </a:extLst>
            </p:cNvPr>
            <p:cNvSpPr/>
            <p:nvPr/>
          </p:nvSpPr>
          <p:spPr>
            <a:xfrm>
              <a:off x="2237231" y="3226307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0" y="176783"/>
                  </a:moveTo>
                  <a:lnTo>
                    <a:pt x="6312" y="129778"/>
                  </a:lnTo>
                  <a:lnTo>
                    <a:pt x="24130" y="87545"/>
                  </a:lnTo>
                  <a:lnTo>
                    <a:pt x="51768" y="51768"/>
                  </a:lnTo>
                  <a:lnTo>
                    <a:pt x="87545" y="24129"/>
                  </a:lnTo>
                  <a:lnTo>
                    <a:pt x="129778" y="6312"/>
                  </a:lnTo>
                  <a:lnTo>
                    <a:pt x="176784" y="0"/>
                  </a:lnTo>
                  <a:lnTo>
                    <a:pt x="2039112" y="0"/>
                  </a:lnTo>
                  <a:lnTo>
                    <a:pt x="2086117" y="6312"/>
                  </a:lnTo>
                  <a:lnTo>
                    <a:pt x="2128350" y="24129"/>
                  </a:lnTo>
                  <a:lnTo>
                    <a:pt x="2164127" y="51768"/>
                  </a:lnTo>
                  <a:lnTo>
                    <a:pt x="2191766" y="87545"/>
                  </a:lnTo>
                  <a:lnTo>
                    <a:pt x="2209583" y="129778"/>
                  </a:lnTo>
                  <a:lnTo>
                    <a:pt x="2215896" y="176783"/>
                  </a:lnTo>
                  <a:lnTo>
                    <a:pt x="2215896" y="883919"/>
                  </a:lnTo>
                  <a:lnTo>
                    <a:pt x="2209583" y="930925"/>
                  </a:lnTo>
                  <a:lnTo>
                    <a:pt x="2191766" y="973158"/>
                  </a:lnTo>
                  <a:lnTo>
                    <a:pt x="2164127" y="1008935"/>
                  </a:lnTo>
                  <a:lnTo>
                    <a:pt x="2128350" y="1036574"/>
                  </a:lnTo>
                  <a:lnTo>
                    <a:pt x="2086117" y="1054391"/>
                  </a:lnTo>
                  <a:lnTo>
                    <a:pt x="2039112" y="1060703"/>
                  </a:lnTo>
                  <a:lnTo>
                    <a:pt x="176784" y="1060703"/>
                  </a:lnTo>
                  <a:lnTo>
                    <a:pt x="129778" y="1054391"/>
                  </a:lnTo>
                  <a:lnTo>
                    <a:pt x="87545" y="1036573"/>
                  </a:lnTo>
                  <a:lnTo>
                    <a:pt x="51768" y="1008935"/>
                  </a:lnTo>
                  <a:lnTo>
                    <a:pt x="24129" y="973158"/>
                  </a:lnTo>
                  <a:lnTo>
                    <a:pt x="6312" y="930925"/>
                  </a:lnTo>
                  <a:lnTo>
                    <a:pt x="0" y="883919"/>
                  </a:lnTo>
                  <a:lnTo>
                    <a:pt x="0" y="176783"/>
                  </a:lnTo>
                  <a:close/>
                </a:path>
              </a:pathLst>
            </a:custGeom>
            <a:ln w="12192">
              <a:solidFill>
                <a:srgbClr val="092F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1">
            <a:extLst>
              <a:ext uri="{FF2B5EF4-FFF2-40B4-BE49-F238E27FC236}">
                <a16:creationId xmlns:a16="http://schemas.microsoft.com/office/drawing/2014/main" id="{0C63D579-4A20-3146-BFD5-3835790975AE}"/>
              </a:ext>
            </a:extLst>
          </p:cNvPr>
          <p:cNvSpPr txBox="1"/>
          <p:nvPr/>
        </p:nvSpPr>
        <p:spPr>
          <a:xfrm>
            <a:off x="451929" y="3356685"/>
            <a:ext cx="17799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solidFill>
                  <a:srgbClr val="E7E6E6"/>
                </a:solidFill>
                <a:latin typeface="Trebuchet MS"/>
                <a:cs typeface="Trebuchet MS"/>
              </a:rPr>
              <a:t>Unsupervised</a:t>
            </a:r>
            <a:endParaRPr sz="2400" dirty="0">
              <a:latin typeface="Trebuchet MS"/>
              <a:cs typeface="Trebuchet MS"/>
            </a:endParaRPr>
          </a:p>
        </p:txBody>
      </p:sp>
      <p:grpSp>
        <p:nvGrpSpPr>
          <p:cNvPr id="13" name="object 12">
            <a:extLst>
              <a:ext uri="{FF2B5EF4-FFF2-40B4-BE49-F238E27FC236}">
                <a16:creationId xmlns:a16="http://schemas.microsoft.com/office/drawing/2014/main" id="{651BD4B1-B705-AC4B-AAD1-81C138160CD6}"/>
              </a:ext>
            </a:extLst>
          </p:cNvPr>
          <p:cNvGrpSpPr/>
          <p:nvPr/>
        </p:nvGrpSpPr>
        <p:grpSpPr>
          <a:xfrm>
            <a:off x="233807" y="4811547"/>
            <a:ext cx="2228215" cy="1073150"/>
            <a:chOff x="2231135" y="5015484"/>
            <a:chExt cx="2228215" cy="1073150"/>
          </a:xfrm>
        </p:grpSpPr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4F1CC749-A91E-F04F-A1E5-ADF5414E6885}"/>
                </a:ext>
              </a:extLst>
            </p:cNvPr>
            <p:cNvSpPr/>
            <p:nvPr/>
          </p:nvSpPr>
          <p:spPr>
            <a:xfrm>
              <a:off x="2237231" y="5021580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2039112" y="0"/>
                  </a:moveTo>
                  <a:lnTo>
                    <a:pt x="176784" y="0"/>
                  </a:lnTo>
                  <a:lnTo>
                    <a:pt x="129778" y="6312"/>
                  </a:lnTo>
                  <a:lnTo>
                    <a:pt x="87545" y="24130"/>
                  </a:lnTo>
                  <a:lnTo>
                    <a:pt x="51768" y="51768"/>
                  </a:lnTo>
                  <a:lnTo>
                    <a:pt x="24130" y="87545"/>
                  </a:lnTo>
                  <a:lnTo>
                    <a:pt x="6312" y="129778"/>
                  </a:lnTo>
                  <a:lnTo>
                    <a:pt x="0" y="176784"/>
                  </a:lnTo>
                  <a:lnTo>
                    <a:pt x="0" y="883920"/>
                  </a:lnTo>
                  <a:lnTo>
                    <a:pt x="6312" y="930917"/>
                  </a:lnTo>
                  <a:lnTo>
                    <a:pt x="24129" y="973147"/>
                  </a:lnTo>
                  <a:lnTo>
                    <a:pt x="51768" y="1008926"/>
                  </a:lnTo>
                  <a:lnTo>
                    <a:pt x="87545" y="1036568"/>
                  </a:lnTo>
                  <a:lnTo>
                    <a:pt x="129778" y="1054389"/>
                  </a:lnTo>
                  <a:lnTo>
                    <a:pt x="176784" y="1060704"/>
                  </a:lnTo>
                  <a:lnTo>
                    <a:pt x="2039112" y="1060704"/>
                  </a:lnTo>
                  <a:lnTo>
                    <a:pt x="2086117" y="1054389"/>
                  </a:lnTo>
                  <a:lnTo>
                    <a:pt x="2128350" y="1036568"/>
                  </a:lnTo>
                  <a:lnTo>
                    <a:pt x="2164127" y="1008926"/>
                  </a:lnTo>
                  <a:lnTo>
                    <a:pt x="2191766" y="973147"/>
                  </a:lnTo>
                  <a:lnTo>
                    <a:pt x="2209583" y="930917"/>
                  </a:lnTo>
                  <a:lnTo>
                    <a:pt x="2215896" y="883920"/>
                  </a:lnTo>
                  <a:lnTo>
                    <a:pt x="2215896" y="176784"/>
                  </a:lnTo>
                  <a:lnTo>
                    <a:pt x="2209583" y="129778"/>
                  </a:lnTo>
                  <a:lnTo>
                    <a:pt x="2191766" y="87545"/>
                  </a:lnTo>
                  <a:lnTo>
                    <a:pt x="2164127" y="51768"/>
                  </a:lnTo>
                  <a:lnTo>
                    <a:pt x="2128350" y="24130"/>
                  </a:lnTo>
                  <a:lnTo>
                    <a:pt x="2086117" y="6312"/>
                  </a:lnTo>
                  <a:lnTo>
                    <a:pt x="2039112" y="0"/>
                  </a:lnTo>
                  <a:close/>
                </a:path>
              </a:pathLst>
            </a:custGeom>
            <a:solidFill>
              <a:srgbClr val="1145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C5584600-156A-6247-92FB-C9D7F3E3B5A7}"/>
                </a:ext>
              </a:extLst>
            </p:cNvPr>
            <p:cNvSpPr/>
            <p:nvPr/>
          </p:nvSpPr>
          <p:spPr>
            <a:xfrm>
              <a:off x="2237231" y="5021580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0" y="176784"/>
                  </a:moveTo>
                  <a:lnTo>
                    <a:pt x="6312" y="129778"/>
                  </a:lnTo>
                  <a:lnTo>
                    <a:pt x="24130" y="87545"/>
                  </a:lnTo>
                  <a:lnTo>
                    <a:pt x="51768" y="51768"/>
                  </a:lnTo>
                  <a:lnTo>
                    <a:pt x="87545" y="24130"/>
                  </a:lnTo>
                  <a:lnTo>
                    <a:pt x="129778" y="6312"/>
                  </a:lnTo>
                  <a:lnTo>
                    <a:pt x="176784" y="0"/>
                  </a:lnTo>
                  <a:lnTo>
                    <a:pt x="2039112" y="0"/>
                  </a:lnTo>
                  <a:lnTo>
                    <a:pt x="2086117" y="6312"/>
                  </a:lnTo>
                  <a:lnTo>
                    <a:pt x="2128350" y="24130"/>
                  </a:lnTo>
                  <a:lnTo>
                    <a:pt x="2164127" y="51768"/>
                  </a:lnTo>
                  <a:lnTo>
                    <a:pt x="2191766" y="87545"/>
                  </a:lnTo>
                  <a:lnTo>
                    <a:pt x="2209583" y="129778"/>
                  </a:lnTo>
                  <a:lnTo>
                    <a:pt x="2215896" y="176784"/>
                  </a:lnTo>
                  <a:lnTo>
                    <a:pt x="2215896" y="883920"/>
                  </a:lnTo>
                  <a:lnTo>
                    <a:pt x="2209583" y="930917"/>
                  </a:lnTo>
                  <a:lnTo>
                    <a:pt x="2191766" y="973147"/>
                  </a:lnTo>
                  <a:lnTo>
                    <a:pt x="2164127" y="1008926"/>
                  </a:lnTo>
                  <a:lnTo>
                    <a:pt x="2128350" y="1036568"/>
                  </a:lnTo>
                  <a:lnTo>
                    <a:pt x="2086117" y="1054389"/>
                  </a:lnTo>
                  <a:lnTo>
                    <a:pt x="2039112" y="1060704"/>
                  </a:lnTo>
                  <a:lnTo>
                    <a:pt x="176784" y="1060704"/>
                  </a:lnTo>
                  <a:lnTo>
                    <a:pt x="129778" y="1054389"/>
                  </a:lnTo>
                  <a:lnTo>
                    <a:pt x="87545" y="1036568"/>
                  </a:lnTo>
                  <a:lnTo>
                    <a:pt x="51768" y="1008926"/>
                  </a:lnTo>
                  <a:lnTo>
                    <a:pt x="24129" y="973147"/>
                  </a:lnTo>
                  <a:lnTo>
                    <a:pt x="6312" y="930917"/>
                  </a:lnTo>
                  <a:lnTo>
                    <a:pt x="0" y="883920"/>
                  </a:lnTo>
                  <a:lnTo>
                    <a:pt x="0" y="176784"/>
                  </a:lnTo>
                  <a:close/>
                </a:path>
              </a:pathLst>
            </a:custGeom>
            <a:ln w="12192">
              <a:solidFill>
                <a:srgbClr val="092F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5">
            <a:extLst>
              <a:ext uri="{FF2B5EF4-FFF2-40B4-BE49-F238E27FC236}">
                <a16:creationId xmlns:a16="http://schemas.microsoft.com/office/drawing/2014/main" id="{795E89DB-1DD9-D546-B36F-0E818FA8ACA4}"/>
              </a:ext>
            </a:extLst>
          </p:cNvPr>
          <p:cNvSpPr txBox="1"/>
          <p:nvPr/>
        </p:nvSpPr>
        <p:spPr>
          <a:xfrm>
            <a:off x="388747" y="5152605"/>
            <a:ext cx="1906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85" dirty="0">
                <a:solidFill>
                  <a:srgbClr val="E7E6E6"/>
                </a:solidFill>
                <a:latin typeface="Trebuchet MS"/>
                <a:cs typeface="Trebuchet MS"/>
              </a:rPr>
              <a:t>Reinforcement</a:t>
            </a:r>
            <a:endParaRPr sz="24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5805133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BF91DEEC-548B-8847-B71C-001143791B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1821" y="442951"/>
            <a:ext cx="891218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25" dirty="0"/>
              <a:t>Types </a:t>
            </a:r>
            <a:r>
              <a:rPr spc="-100" dirty="0"/>
              <a:t>of </a:t>
            </a:r>
            <a:r>
              <a:rPr spc="5" dirty="0"/>
              <a:t>Machine </a:t>
            </a:r>
            <a:r>
              <a:rPr spc="-45" dirty="0"/>
              <a:t>Learning</a:t>
            </a:r>
            <a:r>
              <a:rPr spc="-500" dirty="0"/>
              <a:t> </a:t>
            </a:r>
            <a:r>
              <a:rPr spc="-15" dirty="0"/>
              <a:t>Problems</a:t>
            </a:r>
          </a:p>
        </p:txBody>
      </p:sp>
      <p:grpSp>
        <p:nvGrpSpPr>
          <p:cNvPr id="5" name="object 4">
            <a:extLst>
              <a:ext uri="{FF2B5EF4-FFF2-40B4-BE49-F238E27FC236}">
                <a16:creationId xmlns:a16="http://schemas.microsoft.com/office/drawing/2014/main" id="{06A24F1D-1CAF-0149-8771-CDFC8D71F5EE}"/>
              </a:ext>
            </a:extLst>
          </p:cNvPr>
          <p:cNvGrpSpPr/>
          <p:nvPr/>
        </p:nvGrpSpPr>
        <p:grpSpPr>
          <a:xfrm>
            <a:off x="231821" y="1599433"/>
            <a:ext cx="2228215" cy="1073150"/>
            <a:chOff x="2231135" y="1424939"/>
            <a:chExt cx="2228215" cy="1073150"/>
          </a:xfrm>
        </p:grpSpPr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4271FC2F-5FCB-654D-AD6E-9F26C83D6C14}"/>
                </a:ext>
              </a:extLst>
            </p:cNvPr>
            <p:cNvSpPr/>
            <p:nvPr/>
          </p:nvSpPr>
          <p:spPr>
            <a:xfrm>
              <a:off x="2237231" y="1431035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2039112" y="0"/>
                  </a:moveTo>
                  <a:lnTo>
                    <a:pt x="176784" y="0"/>
                  </a:lnTo>
                  <a:lnTo>
                    <a:pt x="129778" y="6312"/>
                  </a:lnTo>
                  <a:lnTo>
                    <a:pt x="87545" y="24129"/>
                  </a:lnTo>
                  <a:lnTo>
                    <a:pt x="51768" y="51768"/>
                  </a:lnTo>
                  <a:lnTo>
                    <a:pt x="24130" y="87545"/>
                  </a:lnTo>
                  <a:lnTo>
                    <a:pt x="6312" y="129778"/>
                  </a:lnTo>
                  <a:lnTo>
                    <a:pt x="0" y="176784"/>
                  </a:lnTo>
                  <a:lnTo>
                    <a:pt x="0" y="883919"/>
                  </a:lnTo>
                  <a:lnTo>
                    <a:pt x="6312" y="930925"/>
                  </a:lnTo>
                  <a:lnTo>
                    <a:pt x="24129" y="973158"/>
                  </a:lnTo>
                  <a:lnTo>
                    <a:pt x="51768" y="1008935"/>
                  </a:lnTo>
                  <a:lnTo>
                    <a:pt x="87545" y="1036574"/>
                  </a:lnTo>
                  <a:lnTo>
                    <a:pt x="129778" y="1054391"/>
                  </a:lnTo>
                  <a:lnTo>
                    <a:pt x="176784" y="1060703"/>
                  </a:lnTo>
                  <a:lnTo>
                    <a:pt x="2039112" y="1060703"/>
                  </a:lnTo>
                  <a:lnTo>
                    <a:pt x="2086117" y="1054391"/>
                  </a:lnTo>
                  <a:lnTo>
                    <a:pt x="2128350" y="1036574"/>
                  </a:lnTo>
                  <a:lnTo>
                    <a:pt x="2164127" y="1008935"/>
                  </a:lnTo>
                  <a:lnTo>
                    <a:pt x="2191766" y="973158"/>
                  </a:lnTo>
                  <a:lnTo>
                    <a:pt x="2209583" y="930925"/>
                  </a:lnTo>
                  <a:lnTo>
                    <a:pt x="2215896" y="883919"/>
                  </a:lnTo>
                  <a:lnTo>
                    <a:pt x="2215896" y="176784"/>
                  </a:lnTo>
                  <a:lnTo>
                    <a:pt x="2209583" y="129778"/>
                  </a:lnTo>
                  <a:lnTo>
                    <a:pt x="2191766" y="87545"/>
                  </a:lnTo>
                  <a:lnTo>
                    <a:pt x="2164127" y="51768"/>
                  </a:lnTo>
                  <a:lnTo>
                    <a:pt x="2128350" y="24129"/>
                  </a:lnTo>
                  <a:lnTo>
                    <a:pt x="2086117" y="6312"/>
                  </a:lnTo>
                  <a:lnTo>
                    <a:pt x="2039112" y="0"/>
                  </a:lnTo>
                  <a:close/>
                </a:path>
              </a:pathLst>
            </a:custGeom>
            <a:solidFill>
              <a:srgbClr val="1145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BD68C738-FD65-E04C-BEF2-A4ADB66D25A1}"/>
                </a:ext>
              </a:extLst>
            </p:cNvPr>
            <p:cNvSpPr/>
            <p:nvPr/>
          </p:nvSpPr>
          <p:spPr>
            <a:xfrm>
              <a:off x="2237231" y="1431035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0" y="176784"/>
                  </a:moveTo>
                  <a:lnTo>
                    <a:pt x="6312" y="129778"/>
                  </a:lnTo>
                  <a:lnTo>
                    <a:pt x="24130" y="87545"/>
                  </a:lnTo>
                  <a:lnTo>
                    <a:pt x="51768" y="51768"/>
                  </a:lnTo>
                  <a:lnTo>
                    <a:pt x="87545" y="24129"/>
                  </a:lnTo>
                  <a:lnTo>
                    <a:pt x="129778" y="6312"/>
                  </a:lnTo>
                  <a:lnTo>
                    <a:pt x="176784" y="0"/>
                  </a:lnTo>
                  <a:lnTo>
                    <a:pt x="2039112" y="0"/>
                  </a:lnTo>
                  <a:lnTo>
                    <a:pt x="2086117" y="6312"/>
                  </a:lnTo>
                  <a:lnTo>
                    <a:pt x="2128350" y="24129"/>
                  </a:lnTo>
                  <a:lnTo>
                    <a:pt x="2164127" y="51768"/>
                  </a:lnTo>
                  <a:lnTo>
                    <a:pt x="2191766" y="87545"/>
                  </a:lnTo>
                  <a:lnTo>
                    <a:pt x="2209583" y="129778"/>
                  </a:lnTo>
                  <a:lnTo>
                    <a:pt x="2215896" y="176784"/>
                  </a:lnTo>
                  <a:lnTo>
                    <a:pt x="2215896" y="883919"/>
                  </a:lnTo>
                  <a:lnTo>
                    <a:pt x="2209583" y="930925"/>
                  </a:lnTo>
                  <a:lnTo>
                    <a:pt x="2191766" y="973158"/>
                  </a:lnTo>
                  <a:lnTo>
                    <a:pt x="2164127" y="1008935"/>
                  </a:lnTo>
                  <a:lnTo>
                    <a:pt x="2128350" y="1036574"/>
                  </a:lnTo>
                  <a:lnTo>
                    <a:pt x="2086117" y="1054391"/>
                  </a:lnTo>
                  <a:lnTo>
                    <a:pt x="2039112" y="1060703"/>
                  </a:lnTo>
                  <a:lnTo>
                    <a:pt x="176784" y="1060703"/>
                  </a:lnTo>
                  <a:lnTo>
                    <a:pt x="129778" y="1054391"/>
                  </a:lnTo>
                  <a:lnTo>
                    <a:pt x="87545" y="1036574"/>
                  </a:lnTo>
                  <a:lnTo>
                    <a:pt x="51768" y="1008935"/>
                  </a:lnTo>
                  <a:lnTo>
                    <a:pt x="24129" y="973158"/>
                  </a:lnTo>
                  <a:lnTo>
                    <a:pt x="6312" y="930925"/>
                  </a:lnTo>
                  <a:lnTo>
                    <a:pt x="0" y="883919"/>
                  </a:lnTo>
                  <a:lnTo>
                    <a:pt x="0" y="176784"/>
                  </a:lnTo>
                  <a:close/>
                </a:path>
              </a:pathLst>
            </a:custGeom>
            <a:ln w="12192">
              <a:solidFill>
                <a:srgbClr val="092F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7">
            <a:extLst>
              <a:ext uri="{FF2B5EF4-FFF2-40B4-BE49-F238E27FC236}">
                <a16:creationId xmlns:a16="http://schemas.microsoft.com/office/drawing/2014/main" id="{6737D98F-D5CB-DC42-A397-ECAEFFB75730}"/>
              </a:ext>
            </a:extLst>
          </p:cNvPr>
          <p:cNvSpPr txBox="1"/>
          <p:nvPr/>
        </p:nvSpPr>
        <p:spPr>
          <a:xfrm>
            <a:off x="500763" y="1885243"/>
            <a:ext cx="1463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E7E6E6"/>
                </a:solidFill>
                <a:latin typeface="Trebuchet MS"/>
                <a:cs typeface="Trebuchet MS"/>
              </a:rPr>
              <a:t>Supervised</a:t>
            </a:r>
            <a:endParaRPr sz="2400" dirty="0">
              <a:latin typeface="Trebuchet MS"/>
              <a:cs typeface="Trebuchet MS"/>
            </a:endParaRPr>
          </a:p>
        </p:txBody>
      </p:sp>
      <p:grpSp>
        <p:nvGrpSpPr>
          <p:cNvPr id="9" name="object 8">
            <a:extLst>
              <a:ext uri="{FF2B5EF4-FFF2-40B4-BE49-F238E27FC236}">
                <a16:creationId xmlns:a16="http://schemas.microsoft.com/office/drawing/2014/main" id="{98DF842C-1D60-CE41-835B-62C08158A7E3}"/>
              </a:ext>
            </a:extLst>
          </p:cNvPr>
          <p:cNvGrpSpPr/>
          <p:nvPr/>
        </p:nvGrpSpPr>
        <p:grpSpPr>
          <a:xfrm>
            <a:off x="231884" y="3200493"/>
            <a:ext cx="2228215" cy="1073150"/>
            <a:chOff x="2231135" y="3220211"/>
            <a:chExt cx="2228215" cy="1073150"/>
          </a:xfrm>
        </p:grpSpPr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EE40EFBD-37C9-0447-902F-1D0EA62B8BB9}"/>
                </a:ext>
              </a:extLst>
            </p:cNvPr>
            <p:cNvSpPr/>
            <p:nvPr/>
          </p:nvSpPr>
          <p:spPr>
            <a:xfrm>
              <a:off x="2237231" y="3226307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2039112" y="0"/>
                  </a:moveTo>
                  <a:lnTo>
                    <a:pt x="176784" y="0"/>
                  </a:lnTo>
                  <a:lnTo>
                    <a:pt x="129778" y="6312"/>
                  </a:lnTo>
                  <a:lnTo>
                    <a:pt x="87545" y="24129"/>
                  </a:lnTo>
                  <a:lnTo>
                    <a:pt x="51768" y="51768"/>
                  </a:lnTo>
                  <a:lnTo>
                    <a:pt x="24130" y="87545"/>
                  </a:lnTo>
                  <a:lnTo>
                    <a:pt x="6312" y="129778"/>
                  </a:lnTo>
                  <a:lnTo>
                    <a:pt x="0" y="176783"/>
                  </a:lnTo>
                  <a:lnTo>
                    <a:pt x="0" y="883919"/>
                  </a:lnTo>
                  <a:lnTo>
                    <a:pt x="6312" y="930925"/>
                  </a:lnTo>
                  <a:lnTo>
                    <a:pt x="24129" y="973158"/>
                  </a:lnTo>
                  <a:lnTo>
                    <a:pt x="51768" y="1008935"/>
                  </a:lnTo>
                  <a:lnTo>
                    <a:pt x="87545" y="1036573"/>
                  </a:lnTo>
                  <a:lnTo>
                    <a:pt x="129778" y="1054391"/>
                  </a:lnTo>
                  <a:lnTo>
                    <a:pt x="176784" y="1060703"/>
                  </a:lnTo>
                  <a:lnTo>
                    <a:pt x="2039112" y="1060703"/>
                  </a:lnTo>
                  <a:lnTo>
                    <a:pt x="2086117" y="1054391"/>
                  </a:lnTo>
                  <a:lnTo>
                    <a:pt x="2128350" y="1036574"/>
                  </a:lnTo>
                  <a:lnTo>
                    <a:pt x="2164127" y="1008935"/>
                  </a:lnTo>
                  <a:lnTo>
                    <a:pt x="2191766" y="973158"/>
                  </a:lnTo>
                  <a:lnTo>
                    <a:pt x="2209583" y="930925"/>
                  </a:lnTo>
                  <a:lnTo>
                    <a:pt x="2215896" y="883919"/>
                  </a:lnTo>
                  <a:lnTo>
                    <a:pt x="2215896" y="176783"/>
                  </a:lnTo>
                  <a:lnTo>
                    <a:pt x="2209583" y="129778"/>
                  </a:lnTo>
                  <a:lnTo>
                    <a:pt x="2191766" y="87545"/>
                  </a:lnTo>
                  <a:lnTo>
                    <a:pt x="2164127" y="51768"/>
                  </a:lnTo>
                  <a:lnTo>
                    <a:pt x="2128350" y="24129"/>
                  </a:lnTo>
                  <a:lnTo>
                    <a:pt x="2086117" y="6312"/>
                  </a:lnTo>
                  <a:lnTo>
                    <a:pt x="2039112" y="0"/>
                  </a:lnTo>
                  <a:close/>
                </a:path>
              </a:pathLst>
            </a:custGeom>
            <a:solidFill>
              <a:srgbClr val="8EB0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63766622-11A3-E74C-A7BC-40C7E7A406D1}"/>
                </a:ext>
              </a:extLst>
            </p:cNvPr>
            <p:cNvSpPr/>
            <p:nvPr/>
          </p:nvSpPr>
          <p:spPr>
            <a:xfrm>
              <a:off x="2237231" y="3226307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0" y="176783"/>
                  </a:moveTo>
                  <a:lnTo>
                    <a:pt x="6312" y="129778"/>
                  </a:lnTo>
                  <a:lnTo>
                    <a:pt x="24130" y="87545"/>
                  </a:lnTo>
                  <a:lnTo>
                    <a:pt x="51768" y="51768"/>
                  </a:lnTo>
                  <a:lnTo>
                    <a:pt x="87545" y="24129"/>
                  </a:lnTo>
                  <a:lnTo>
                    <a:pt x="129778" y="6312"/>
                  </a:lnTo>
                  <a:lnTo>
                    <a:pt x="176784" y="0"/>
                  </a:lnTo>
                  <a:lnTo>
                    <a:pt x="2039112" y="0"/>
                  </a:lnTo>
                  <a:lnTo>
                    <a:pt x="2086117" y="6312"/>
                  </a:lnTo>
                  <a:lnTo>
                    <a:pt x="2128350" y="24129"/>
                  </a:lnTo>
                  <a:lnTo>
                    <a:pt x="2164127" y="51768"/>
                  </a:lnTo>
                  <a:lnTo>
                    <a:pt x="2191766" y="87545"/>
                  </a:lnTo>
                  <a:lnTo>
                    <a:pt x="2209583" y="129778"/>
                  </a:lnTo>
                  <a:lnTo>
                    <a:pt x="2215896" y="176783"/>
                  </a:lnTo>
                  <a:lnTo>
                    <a:pt x="2215896" y="883919"/>
                  </a:lnTo>
                  <a:lnTo>
                    <a:pt x="2209583" y="930925"/>
                  </a:lnTo>
                  <a:lnTo>
                    <a:pt x="2191766" y="973158"/>
                  </a:lnTo>
                  <a:lnTo>
                    <a:pt x="2164127" y="1008935"/>
                  </a:lnTo>
                  <a:lnTo>
                    <a:pt x="2128350" y="1036574"/>
                  </a:lnTo>
                  <a:lnTo>
                    <a:pt x="2086117" y="1054391"/>
                  </a:lnTo>
                  <a:lnTo>
                    <a:pt x="2039112" y="1060703"/>
                  </a:lnTo>
                  <a:lnTo>
                    <a:pt x="176784" y="1060703"/>
                  </a:lnTo>
                  <a:lnTo>
                    <a:pt x="129778" y="1054391"/>
                  </a:lnTo>
                  <a:lnTo>
                    <a:pt x="87545" y="1036573"/>
                  </a:lnTo>
                  <a:lnTo>
                    <a:pt x="51768" y="1008935"/>
                  </a:lnTo>
                  <a:lnTo>
                    <a:pt x="24129" y="973158"/>
                  </a:lnTo>
                  <a:lnTo>
                    <a:pt x="6312" y="930925"/>
                  </a:lnTo>
                  <a:lnTo>
                    <a:pt x="0" y="883919"/>
                  </a:lnTo>
                  <a:lnTo>
                    <a:pt x="0" y="176783"/>
                  </a:lnTo>
                  <a:close/>
                </a:path>
              </a:pathLst>
            </a:custGeom>
            <a:ln w="12192">
              <a:solidFill>
                <a:srgbClr val="D2DF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1">
            <a:extLst>
              <a:ext uri="{FF2B5EF4-FFF2-40B4-BE49-F238E27FC236}">
                <a16:creationId xmlns:a16="http://schemas.microsoft.com/office/drawing/2014/main" id="{6A60FEF7-2A49-2846-AB5A-E8EFDA37ADD3}"/>
              </a:ext>
            </a:extLst>
          </p:cNvPr>
          <p:cNvGrpSpPr/>
          <p:nvPr/>
        </p:nvGrpSpPr>
        <p:grpSpPr>
          <a:xfrm>
            <a:off x="225852" y="4682106"/>
            <a:ext cx="2228215" cy="1073150"/>
            <a:chOff x="2231135" y="5015484"/>
            <a:chExt cx="2228215" cy="1073150"/>
          </a:xfrm>
        </p:grpSpPr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4E9380E3-F9D8-0441-9A28-AD1ED1777891}"/>
                </a:ext>
              </a:extLst>
            </p:cNvPr>
            <p:cNvSpPr/>
            <p:nvPr/>
          </p:nvSpPr>
          <p:spPr>
            <a:xfrm>
              <a:off x="2237231" y="5021580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2039112" y="0"/>
                  </a:moveTo>
                  <a:lnTo>
                    <a:pt x="176784" y="0"/>
                  </a:lnTo>
                  <a:lnTo>
                    <a:pt x="129778" y="6312"/>
                  </a:lnTo>
                  <a:lnTo>
                    <a:pt x="87545" y="24130"/>
                  </a:lnTo>
                  <a:lnTo>
                    <a:pt x="51768" y="51768"/>
                  </a:lnTo>
                  <a:lnTo>
                    <a:pt x="24130" y="87545"/>
                  </a:lnTo>
                  <a:lnTo>
                    <a:pt x="6312" y="129778"/>
                  </a:lnTo>
                  <a:lnTo>
                    <a:pt x="0" y="176784"/>
                  </a:lnTo>
                  <a:lnTo>
                    <a:pt x="0" y="883920"/>
                  </a:lnTo>
                  <a:lnTo>
                    <a:pt x="6312" y="930917"/>
                  </a:lnTo>
                  <a:lnTo>
                    <a:pt x="24129" y="973147"/>
                  </a:lnTo>
                  <a:lnTo>
                    <a:pt x="51768" y="1008926"/>
                  </a:lnTo>
                  <a:lnTo>
                    <a:pt x="87545" y="1036568"/>
                  </a:lnTo>
                  <a:lnTo>
                    <a:pt x="129778" y="1054389"/>
                  </a:lnTo>
                  <a:lnTo>
                    <a:pt x="176784" y="1060704"/>
                  </a:lnTo>
                  <a:lnTo>
                    <a:pt x="2039112" y="1060704"/>
                  </a:lnTo>
                  <a:lnTo>
                    <a:pt x="2086117" y="1054389"/>
                  </a:lnTo>
                  <a:lnTo>
                    <a:pt x="2128350" y="1036568"/>
                  </a:lnTo>
                  <a:lnTo>
                    <a:pt x="2164127" y="1008926"/>
                  </a:lnTo>
                  <a:lnTo>
                    <a:pt x="2191766" y="973147"/>
                  </a:lnTo>
                  <a:lnTo>
                    <a:pt x="2209583" y="930917"/>
                  </a:lnTo>
                  <a:lnTo>
                    <a:pt x="2215896" y="883920"/>
                  </a:lnTo>
                  <a:lnTo>
                    <a:pt x="2215896" y="176784"/>
                  </a:lnTo>
                  <a:lnTo>
                    <a:pt x="2209583" y="129778"/>
                  </a:lnTo>
                  <a:lnTo>
                    <a:pt x="2191766" y="87545"/>
                  </a:lnTo>
                  <a:lnTo>
                    <a:pt x="2164127" y="51768"/>
                  </a:lnTo>
                  <a:lnTo>
                    <a:pt x="2128350" y="24130"/>
                  </a:lnTo>
                  <a:lnTo>
                    <a:pt x="2086117" y="6312"/>
                  </a:lnTo>
                  <a:lnTo>
                    <a:pt x="2039112" y="0"/>
                  </a:lnTo>
                  <a:close/>
                </a:path>
              </a:pathLst>
            </a:custGeom>
            <a:solidFill>
              <a:srgbClr val="8EB0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A542F9A3-19AD-6642-B4C4-8AD3247240E1}"/>
                </a:ext>
              </a:extLst>
            </p:cNvPr>
            <p:cNvSpPr/>
            <p:nvPr/>
          </p:nvSpPr>
          <p:spPr>
            <a:xfrm>
              <a:off x="2237231" y="5021580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0" y="176784"/>
                  </a:moveTo>
                  <a:lnTo>
                    <a:pt x="6312" y="129778"/>
                  </a:lnTo>
                  <a:lnTo>
                    <a:pt x="24130" y="87545"/>
                  </a:lnTo>
                  <a:lnTo>
                    <a:pt x="51768" y="51768"/>
                  </a:lnTo>
                  <a:lnTo>
                    <a:pt x="87545" y="24130"/>
                  </a:lnTo>
                  <a:lnTo>
                    <a:pt x="129778" y="6312"/>
                  </a:lnTo>
                  <a:lnTo>
                    <a:pt x="176784" y="0"/>
                  </a:lnTo>
                  <a:lnTo>
                    <a:pt x="2039112" y="0"/>
                  </a:lnTo>
                  <a:lnTo>
                    <a:pt x="2086117" y="6312"/>
                  </a:lnTo>
                  <a:lnTo>
                    <a:pt x="2128350" y="24130"/>
                  </a:lnTo>
                  <a:lnTo>
                    <a:pt x="2164127" y="51768"/>
                  </a:lnTo>
                  <a:lnTo>
                    <a:pt x="2191766" y="87545"/>
                  </a:lnTo>
                  <a:lnTo>
                    <a:pt x="2209583" y="129778"/>
                  </a:lnTo>
                  <a:lnTo>
                    <a:pt x="2215896" y="176784"/>
                  </a:lnTo>
                  <a:lnTo>
                    <a:pt x="2215896" y="883920"/>
                  </a:lnTo>
                  <a:lnTo>
                    <a:pt x="2209583" y="930917"/>
                  </a:lnTo>
                  <a:lnTo>
                    <a:pt x="2191766" y="973147"/>
                  </a:lnTo>
                  <a:lnTo>
                    <a:pt x="2164127" y="1008926"/>
                  </a:lnTo>
                  <a:lnTo>
                    <a:pt x="2128350" y="1036568"/>
                  </a:lnTo>
                  <a:lnTo>
                    <a:pt x="2086117" y="1054389"/>
                  </a:lnTo>
                  <a:lnTo>
                    <a:pt x="2039112" y="1060704"/>
                  </a:lnTo>
                  <a:lnTo>
                    <a:pt x="176784" y="1060704"/>
                  </a:lnTo>
                  <a:lnTo>
                    <a:pt x="129778" y="1054389"/>
                  </a:lnTo>
                  <a:lnTo>
                    <a:pt x="87545" y="1036568"/>
                  </a:lnTo>
                  <a:lnTo>
                    <a:pt x="51768" y="1008926"/>
                  </a:lnTo>
                  <a:lnTo>
                    <a:pt x="24129" y="973147"/>
                  </a:lnTo>
                  <a:lnTo>
                    <a:pt x="6312" y="930917"/>
                  </a:lnTo>
                  <a:lnTo>
                    <a:pt x="0" y="883920"/>
                  </a:lnTo>
                  <a:lnTo>
                    <a:pt x="0" y="176784"/>
                  </a:lnTo>
                  <a:close/>
                </a:path>
              </a:pathLst>
            </a:custGeom>
            <a:ln w="12192">
              <a:solidFill>
                <a:srgbClr val="D2DF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4">
            <a:extLst>
              <a:ext uri="{FF2B5EF4-FFF2-40B4-BE49-F238E27FC236}">
                <a16:creationId xmlns:a16="http://schemas.microsoft.com/office/drawing/2014/main" id="{BDCE6594-E475-8749-9CFC-E45C683C2389}"/>
              </a:ext>
            </a:extLst>
          </p:cNvPr>
          <p:cNvSpPr txBox="1"/>
          <p:nvPr/>
        </p:nvSpPr>
        <p:spPr>
          <a:xfrm>
            <a:off x="360608" y="2766302"/>
            <a:ext cx="11237159" cy="2554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2590">
              <a:lnSpc>
                <a:spcPct val="100000"/>
              </a:lnSpc>
              <a:spcBef>
                <a:spcPts val="100"/>
              </a:spcBef>
            </a:pPr>
            <a:r>
              <a:rPr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Is this a cat or a dog?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Arial"/>
              <a:cs typeface="Arial"/>
            </a:endParaRPr>
          </a:p>
          <a:p>
            <a:pPr marL="2942590">
              <a:spcBef>
                <a:spcPts val="100"/>
              </a:spcBef>
            </a:pPr>
            <a:r>
              <a:rPr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Are these emails spam or not?</a:t>
            </a:r>
          </a:p>
          <a:p>
            <a:pPr marL="74930">
              <a:lnSpc>
                <a:spcPts val="2495"/>
              </a:lnSpc>
            </a:pPr>
            <a:r>
              <a:rPr sz="2400" spc="-40" dirty="0">
                <a:solidFill>
                  <a:srgbClr val="BAD0D9"/>
                </a:solidFill>
                <a:latin typeface="Trebuchet MS"/>
                <a:cs typeface="Trebuchet MS"/>
              </a:rPr>
              <a:t>Unsupervised</a:t>
            </a:r>
            <a:endParaRPr sz="2400" dirty="0">
              <a:latin typeface="Trebuchet MS"/>
              <a:cs typeface="Trebuchet MS"/>
            </a:endParaRPr>
          </a:p>
          <a:p>
            <a:pPr marL="2942590" marR="5080">
              <a:lnSpc>
                <a:spcPct val="100000"/>
              </a:lnSpc>
              <a:spcBef>
                <a:spcPts val="765"/>
              </a:spcBef>
            </a:pPr>
            <a:r>
              <a:rPr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Predict the market value of houses, given the  square meters, number of rooms, neighborhood,  etc.</a:t>
            </a:r>
          </a:p>
          <a:p>
            <a:pPr marL="12700">
              <a:lnSpc>
                <a:spcPct val="100000"/>
              </a:lnSpc>
              <a:spcBef>
                <a:spcPts val="1850"/>
              </a:spcBef>
            </a:pPr>
            <a:r>
              <a:rPr sz="2400" spc="-85" dirty="0">
                <a:solidFill>
                  <a:srgbClr val="BAD0D9"/>
                </a:solidFill>
                <a:latin typeface="Trebuchet MS"/>
                <a:cs typeface="Trebuchet MS"/>
              </a:rPr>
              <a:t>Reinforcement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746DA24F-1C88-5D41-A1B7-FFE999D4DD53}"/>
              </a:ext>
            </a:extLst>
          </p:cNvPr>
          <p:cNvSpPr txBox="1"/>
          <p:nvPr/>
        </p:nvSpPr>
        <p:spPr>
          <a:xfrm>
            <a:off x="2820473" y="1455165"/>
            <a:ext cx="800043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Learn through examples of which we know the  desired output (what we want to predict).</a:t>
            </a:r>
          </a:p>
        </p:txBody>
      </p:sp>
    </p:spTree>
    <p:extLst>
      <p:ext uri="{BB962C8B-B14F-4D97-AF65-F5344CB8AC3E}">
        <p14:creationId xmlns:p14="http://schemas.microsoft.com/office/powerpoint/2010/main" val="305802492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667A1D76-CA37-F243-9CF0-6CD41591CC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6322" y="219109"/>
            <a:ext cx="8188483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25" dirty="0"/>
              <a:t>Types </a:t>
            </a:r>
            <a:r>
              <a:rPr spc="-100" dirty="0"/>
              <a:t>of </a:t>
            </a:r>
            <a:r>
              <a:rPr spc="5" dirty="0"/>
              <a:t>Machine </a:t>
            </a:r>
            <a:r>
              <a:rPr spc="-45" dirty="0"/>
              <a:t>Learning</a:t>
            </a:r>
            <a:r>
              <a:rPr spc="-500" dirty="0"/>
              <a:t> </a:t>
            </a:r>
            <a:r>
              <a:rPr spc="-15" dirty="0"/>
              <a:t>Problems</a:t>
            </a:r>
          </a:p>
        </p:txBody>
      </p:sp>
      <p:grpSp>
        <p:nvGrpSpPr>
          <p:cNvPr id="5" name="object 4">
            <a:extLst>
              <a:ext uri="{FF2B5EF4-FFF2-40B4-BE49-F238E27FC236}">
                <a16:creationId xmlns:a16="http://schemas.microsoft.com/office/drawing/2014/main" id="{032807C2-F06B-5848-A8E1-5AD78A2996C7}"/>
              </a:ext>
            </a:extLst>
          </p:cNvPr>
          <p:cNvGrpSpPr/>
          <p:nvPr/>
        </p:nvGrpSpPr>
        <p:grpSpPr>
          <a:xfrm>
            <a:off x="305943" y="1398129"/>
            <a:ext cx="2228850" cy="1073785"/>
            <a:chOff x="2230882" y="1424686"/>
            <a:chExt cx="2228850" cy="1073785"/>
          </a:xfrm>
        </p:grpSpPr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871CAB64-1B74-0A4F-8E6F-8978A00A0FAD}"/>
                </a:ext>
              </a:extLst>
            </p:cNvPr>
            <p:cNvSpPr/>
            <p:nvPr/>
          </p:nvSpPr>
          <p:spPr>
            <a:xfrm>
              <a:off x="2237232" y="1431036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2039112" y="0"/>
                  </a:moveTo>
                  <a:lnTo>
                    <a:pt x="176784" y="0"/>
                  </a:lnTo>
                  <a:lnTo>
                    <a:pt x="129778" y="6312"/>
                  </a:lnTo>
                  <a:lnTo>
                    <a:pt x="87545" y="24129"/>
                  </a:lnTo>
                  <a:lnTo>
                    <a:pt x="51768" y="51768"/>
                  </a:lnTo>
                  <a:lnTo>
                    <a:pt x="24130" y="87545"/>
                  </a:lnTo>
                  <a:lnTo>
                    <a:pt x="6312" y="129778"/>
                  </a:lnTo>
                  <a:lnTo>
                    <a:pt x="0" y="176784"/>
                  </a:lnTo>
                  <a:lnTo>
                    <a:pt x="0" y="883919"/>
                  </a:lnTo>
                  <a:lnTo>
                    <a:pt x="6312" y="930925"/>
                  </a:lnTo>
                  <a:lnTo>
                    <a:pt x="24129" y="973158"/>
                  </a:lnTo>
                  <a:lnTo>
                    <a:pt x="51768" y="1008935"/>
                  </a:lnTo>
                  <a:lnTo>
                    <a:pt x="87545" y="1036574"/>
                  </a:lnTo>
                  <a:lnTo>
                    <a:pt x="129778" y="1054391"/>
                  </a:lnTo>
                  <a:lnTo>
                    <a:pt x="176784" y="1060703"/>
                  </a:lnTo>
                  <a:lnTo>
                    <a:pt x="2039112" y="1060703"/>
                  </a:lnTo>
                  <a:lnTo>
                    <a:pt x="2086117" y="1054391"/>
                  </a:lnTo>
                  <a:lnTo>
                    <a:pt x="2128350" y="1036574"/>
                  </a:lnTo>
                  <a:lnTo>
                    <a:pt x="2164127" y="1008935"/>
                  </a:lnTo>
                  <a:lnTo>
                    <a:pt x="2191766" y="973158"/>
                  </a:lnTo>
                  <a:lnTo>
                    <a:pt x="2209583" y="930925"/>
                  </a:lnTo>
                  <a:lnTo>
                    <a:pt x="2215896" y="883919"/>
                  </a:lnTo>
                  <a:lnTo>
                    <a:pt x="2215896" y="176784"/>
                  </a:lnTo>
                  <a:lnTo>
                    <a:pt x="2209583" y="129778"/>
                  </a:lnTo>
                  <a:lnTo>
                    <a:pt x="2191766" y="87545"/>
                  </a:lnTo>
                  <a:lnTo>
                    <a:pt x="2164127" y="51768"/>
                  </a:lnTo>
                  <a:lnTo>
                    <a:pt x="2128350" y="24129"/>
                  </a:lnTo>
                  <a:lnTo>
                    <a:pt x="2086117" y="6312"/>
                  </a:lnTo>
                  <a:lnTo>
                    <a:pt x="2039112" y="0"/>
                  </a:lnTo>
                  <a:close/>
                </a:path>
              </a:pathLst>
            </a:custGeom>
            <a:solidFill>
              <a:srgbClr val="1145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43EEF5C1-EDA3-FC49-972C-744643AADA2C}"/>
                </a:ext>
              </a:extLst>
            </p:cNvPr>
            <p:cNvSpPr/>
            <p:nvPr/>
          </p:nvSpPr>
          <p:spPr>
            <a:xfrm>
              <a:off x="2237232" y="1431036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0" y="176784"/>
                  </a:moveTo>
                  <a:lnTo>
                    <a:pt x="6312" y="129778"/>
                  </a:lnTo>
                  <a:lnTo>
                    <a:pt x="24130" y="87545"/>
                  </a:lnTo>
                  <a:lnTo>
                    <a:pt x="51768" y="51768"/>
                  </a:lnTo>
                  <a:lnTo>
                    <a:pt x="87545" y="24129"/>
                  </a:lnTo>
                  <a:lnTo>
                    <a:pt x="129778" y="6312"/>
                  </a:lnTo>
                  <a:lnTo>
                    <a:pt x="176784" y="0"/>
                  </a:lnTo>
                  <a:lnTo>
                    <a:pt x="2039112" y="0"/>
                  </a:lnTo>
                  <a:lnTo>
                    <a:pt x="2086117" y="6312"/>
                  </a:lnTo>
                  <a:lnTo>
                    <a:pt x="2128350" y="24129"/>
                  </a:lnTo>
                  <a:lnTo>
                    <a:pt x="2164127" y="51768"/>
                  </a:lnTo>
                  <a:lnTo>
                    <a:pt x="2191766" y="87545"/>
                  </a:lnTo>
                  <a:lnTo>
                    <a:pt x="2209583" y="129778"/>
                  </a:lnTo>
                  <a:lnTo>
                    <a:pt x="2215896" y="176784"/>
                  </a:lnTo>
                  <a:lnTo>
                    <a:pt x="2215896" y="883919"/>
                  </a:lnTo>
                  <a:lnTo>
                    <a:pt x="2209583" y="930925"/>
                  </a:lnTo>
                  <a:lnTo>
                    <a:pt x="2191766" y="973158"/>
                  </a:lnTo>
                  <a:lnTo>
                    <a:pt x="2164127" y="1008935"/>
                  </a:lnTo>
                  <a:lnTo>
                    <a:pt x="2128350" y="1036574"/>
                  </a:lnTo>
                  <a:lnTo>
                    <a:pt x="2086117" y="1054391"/>
                  </a:lnTo>
                  <a:lnTo>
                    <a:pt x="2039112" y="1060703"/>
                  </a:lnTo>
                  <a:lnTo>
                    <a:pt x="176784" y="1060703"/>
                  </a:lnTo>
                  <a:lnTo>
                    <a:pt x="129778" y="1054391"/>
                  </a:lnTo>
                  <a:lnTo>
                    <a:pt x="87545" y="1036574"/>
                  </a:lnTo>
                  <a:lnTo>
                    <a:pt x="51768" y="1008935"/>
                  </a:lnTo>
                  <a:lnTo>
                    <a:pt x="24129" y="973158"/>
                  </a:lnTo>
                  <a:lnTo>
                    <a:pt x="6312" y="930925"/>
                  </a:lnTo>
                  <a:lnTo>
                    <a:pt x="0" y="883919"/>
                  </a:lnTo>
                  <a:lnTo>
                    <a:pt x="0" y="176784"/>
                  </a:lnTo>
                  <a:close/>
                </a:path>
              </a:pathLst>
            </a:custGeom>
            <a:ln w="12192">
              <a:solidFill>
                <a:srgbClr val="092F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7">
            <a:extLst>
              <a:ext uri="{FF2B5EF4-FFF2-40B4-BE49-F238E27FC236}">
                <a16:creationId xmlns:a16="http://schemas.microsoft.com/office/drawing/2014/main" id="{FE7AC59A-FB3D-D047-A3F1-4348F07FCA59}"/>
              </a:ext>
            </a:extLst>
          </p:cNvPr>
          <p:cNvSpPr txBox="1"/>
          <p:nvPr/>
        </p:nvSpPr>
        <p:spPr>
          <a:xfrm>
            <a:off x="688530" y="1739441"/>
            <a:ext cx="1463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E7E6E6"/>
                </a:solidFill>
                <a:latin typeface="Trebuchet MS"/>
                <a:cs typeface="Trebuchet MS"/>
              </a:rPr>
              <a:t>Supervised</a:t>
            </a:r>
            <a:endParaRPr sz="2400" dirty="0">
              <a:latin typeface="Trebuchet MS"/>
              <a:cs typeface="Trebuchet MS"/>
            </a:endParaRPr>
          </a:p>
        </p:txBody>
      </p:sp>
      <p:grpSp>
        <p:nvGrpSpPr>
          <p:cNvPr id="9" name="object 8">
            <a:extLst>
              <a:ext uri="{FF2B5EF4-FFF2-40B4-BE49-F238E27FC236}">
                <a16:creationId xmlns:a16="http://schemas.microsoft.com/office/drawing/2014/main" id="{50747F1C-5456-A448-A74A-02821D85F00B}"/>
              </a:ext>
            </a:extLst>
          </p:cNvPr>
          <p:cNvGrpSpPr/>
          <p:nvPr/>
        </p:nvGrpSpPr>
        <p:grpSpPr>
          <a:xfrm>
            <a:off x="305941" y="3205871"/>
            <a:ext cx="2228850" cy="1073785"/>
            <a:chOff x="2230882" y="3219957"/>
            <a:chExt cx="2228850" cy="1073785"/>
          </a:xfrm>
        </p:grpSpPr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FB2FCE13-AA52-484D-BD8E-F4B010A33832}"/>
                </a:ext>
              </a:extLst>
            </p:cNvPr>
            <p:cNvSpPr/>
            <p:nvPr/>
          </p:nvSpPr>
          <p:spPr>
            <a:xfrm>
              <a:off x="2237232" y="3226307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2039112" y="0"/>
                  </a:moveTo>
                  <a:lnTo>
                    <a:pt x="176784" y="0"/>
                  </a:lnTo>
                  <a:lnTo>
                    <a:pt x="129778" y="6312"/>
                  </a:lnTo>
                  <a:lnTo>
                    <a:pt x="87545" y="24129"/>
                  </a:lnTo>
                  <a:lnTo>
                    <a:pt x="51768" y="51768"/>
                  </a:lnTo>
                  <a:lnTo>
                    <a:pt x="24130" y="87545"/>
                  </a:lnTo>
                  <a:lnTo>
                    <a:pt x="6312" y="129778"/>
                  </a:lnTo>
                  <a:lnTo>
                    <a:pt x="0" y="176783"/>
                  </a:lnTo>
                  <a:lnTo>
                    <a:pt x="0" y="883919"/>
                  </a:lnTo>
                  <a:lnTo>
                    <a:pt x="6312" y="930925"/>
                  </a:lnTo>
                  <a:lnTo>
                    <a:pt x="24129" y="973158"/>
                  </a:lnTo>
                  <a:lnTo>
                    <a:pt x="51768" y="1008935"/>
                  </a:lnTo>
                  <a:lnTo>
                    <a:pt x="87545" y="1036573"/>
                  </a:lnTo>
                  <a:lnTo>
                    <a:pt x="129778" y="1054391"/>
                  </a:lnTo>
                  <a:lnTo>
                    <a:pt x="176784" y="1060703"/>
                  </a:lnTo>
                  <a:lnTo>
                    <a:pt x="2039112" y="1060703"/>
                  </a:lnTo>
                  <a:lnTo>
                    <a:pt x="2086117" y="1054391"/>
                  </a:lnTo>
                  <a:lnTo>
                    <a:pt x="2128350" y="1036574"/>
                  </a:lnTo>
                  <a:lnTo>
                    <a:pt x="2164127" y="1008935"/>
                  </a:lnTo>
                  <a:lnTo>
                    <a:pt x="2191766" y="973158"/>
                  </a:lnTo>
                  <a:lnTo>
                    <a:pt x="2209583" y="930925"/>
                  </a:lnTo>
                  <a:lnTo>
                    <a:pt x="2215896" y="883919"/>
                  </a:lnTo>
                  <a:lnTo>
                    <a:pt x="2215896" y="176783"/>
                  </a:lnTo>
                  <a:lnTo>
                    <a:pt x="2209583" y="129778"/>
                  </a:lnTo>
                  <a:lnTo>
                    <a:pt x="2191766" y="87545"/>
                  </a:lnTo>
                  <a:lnTo>
                    <a:pt x="2164127" y="51768"/>
                  </a:lnTo>
                  <a:lnTo>
                    <a:pt x="2128350" y="24129"/>
                  </a:lnTo>
                  <a:lnTo>
                    <a:pt x="2086117" y="6312"/>
                  </a:lnTo>
                  <a:lnTo>
                    <a:pt x="2039112" y="0"/>
                  </a:lnTo>
                  <a:close/>
                </a:path>
              </a:pathLst>
            </a:custGeom>
            <a:solidFill>
              <a:srgbClr val="8EB0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16D87366-A0C1-1D49-99B9-8D2C9C9CC95E}"/>
                </a:ext>
              </a:extLst>
            </p:cNvPr>
            <p:cNvSpPr/>
            <p:nvPr/>
          </p:nvSpPr>
          <p:spPr>
            <a:xfrm>
              <a:off x="2237232" y="3226307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0" y="176783"/>
                  </a:moveTo>
                  <a:lnTo>
                    <a:pt x="6312" y="129778"/>
                  </a:lnTo>
                  <a:lnTo>
                    <a:pt x="24130" y="87545"/>
                  </a:lnTo>
                  <a:lnTo>
                    <a:pt x="51768" y="51768"/>
                  </a:lnTo>
                  <a:lnTo>
                    <a:pt x="87545" y="24129"/>
                  </a:lnTo>
                  <a:lnTo>
                    <a:pt x="129778" y="6312"/>
                  </a:lnTo>
                  <a:lnTo>
                    <a:pt x="176784" y="0"/>
                  </a:lnTo>
                  <a:lnTo>
                    <a:pt x="2039112" y="0"/>
                  </a:lnTo>
                  <a:lnTo>
                    <a:pt x="2086117" y="6312"/>
                  </a:lnTo>
                  <a:lnTo>
                    <a:pt x="2128350" y="24129"/>
                  </a:lnTo>
                  <a:lnTo>
                    <a:pt x="2164127" y="51768"/>
                  </a:lnTo>
                  <a:lnTo>
                    <a:pt x="2191766" y="87545"/>
                  </a:lnTo>
                  <a:lnTo>
                    <a:pt x="2209583" y="129778"/>
                  </a:lnTo>
                  <a:lnTo>
                    <a:pt x="2215896" y="176783"/>
                  </a:lnTo>
                  <a:lnTo>
                    <a:pt x="2215896" y="883919"/>
                  </a:lnTo>
                  <a:lnTo>
                    <a:pt x="2209583" y="930925"/>
                  </a:lnTo>
                  <a:lnTo>
                    <a:pt x="2191766" y="973158"/>
                  </a:lnTo>
                  <a:lnTo>
                    <a:pt x="2164127" y="1008935"/>
                  </a:lnTo>
                  <a:lnTo>
                    <a:pt x="2128350" y="1036574"/>
                  </a:lnTo>
                  <a:lnTo>
                    <a:pt x="2086117" y="1054391"/>
                  </a:lnTo>
                  <a:lnTo>
                    <a:pt x="2039112" y="1060703"/>
                  </a:lnTo>
                  <a:lnTo>
                    <a:pt x="176784" y="1060703"/>
                  </a:lnTo>
                  <a:lnTo>
                    <a:pt x="129778" y="1054391"/>
                  </a:lnTo>
                  <a:lnTo>
                    <a:pt x="87545" y="1036573"/>
                  </a:lnTo>
                  <a:lnTo>
                    <a:pt x="51768" y="1008935"/>
                  </a:lnTo>
                  <a:lnTo>
                    <a:pt x="24129" y="973158"/>
                  </a:lnTo>
                  <a:lnTo>
                    <a:pt x="6312" y="930925"/>
                  </a:lnTo>
                  <a:lnTo>
                    <a:pt x="0" y="883919"/>
                  </a:lnTo>
                  <a:lnTo>
                    <a:pt x="0" y="176783"/>
                  </a:lnTo>
                  <a:close/>
                </a:path>
              </a:pathLst>
            </a:custGeom>
            <a:ln w="12192">
              <a:solidFill>
                <a:srgbClr val="D2DF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1">
            <a:extLst>
              <a:ext uri="{FF2B5EF4-FFF2-40B4-BE49-F238E27FC236}">
                <a16:creationId xmlns:a16="http://schemas.microsoft.com/office/drawing/2014/main" id="{B5354A06-274C-564D-8BF1-587C858D1D50}"/>
              </a:ext>
            </a:extLst>
          </p:cNvPr>
          <p:cNvSpPr txBox="1"/>
          <p:nvPr/>
        </p:nvSpPr>
        <p:spPr>
          <a:xfrm>
            <a:off x="530414" y="3538728"/>
            <a:ext cx="17799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solidFill>
                  <a:srgbClr val="BAD0D9"/>
                </a:solidFill>
                <a:latin typeface="Trebuchet MS"/>
                <a:cs typeface="Trebuchet MS"/>
              </a:rPr>
              <a:t>Unsupervised</a:t>
            </a:r>
            <a:endParaRPr sz="2400" dirty="0">
              <a:latin typeface="Trebuchet MS"/>
              <a:cs typeface="Trebuchet MS"/>
            </a:endParaRPr>
          </a:p>
        </p:txBody>
      </p:sp>
      <p:grpSp>
        <p:nvGrpSpPr>
          <p:cNvPr id="13" name="object 12">
            <a:extLst>
              <a:ext uri="{FF2B5EF4-FFF2-40B4-BE49-F238E27FC236}">
                <a16:creationId xmlns:a16="http://schemas.microsoft.com/office/drawing/2014/main" id="{3C823CBE-64F1-DD4D-A54C-EF154B3ABBCB}"/>
              </a:ext>
            </a:extLst>
          </p:cNvPr>
          <p:cNvGrpSpPr/>
          <p:nvPr/>
        </p:nvGrpSpPr>
        <p:grpSpPr>
          <a:xfrm>
            <a:off x="300226" y="4916946"/>
            <a:ext cx="2228215" cy="1073150"/>
            <a:chOff x="2231135" y="5015484"/>
            <a:chExt cx="2228215" cy="1073150"/>
          </a:xfrm>
        </p:grpSpPr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6F017CB8-9E31-6D42-AE7A-54821D208C93}"/>
                </a:ext>
              </a:extLst>
            </p:cNvPr>
            <p:cNvSpPr/>
            <p:nvPr/>
          </p:nvSpPr>
          <p:spPr>
            <a:xfrm>
              <a:off x="2237231" y="5021580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2039112" y="0"/>
                  </a:moveTo>
                  <a:lnTo>
                    <a:pt x="176784" y="0"/>
                  </a:lnTo>
                  <a:lnTo>
                    <a:pt x="129778" y="6312"/>
                  </a:lnTo>
                  <a:lnTo>
                    <a:pt x="87545" y="24130"/>
                  </a:lnTo>
                  <a:lnTo>
                    <a:pt x="51768" y="51768"/>
                  </a:lnTo>
                  <a:lnTo>
                    <a:pt x="24130" y="87545"/>
                  </a:lnTo>
                  <a:lnTo>
                    <a:pt x="6312" y="129778"/>
                  </a:lnTo>
                  <a:lnTo>
                    <a:pt x="0" y="176784"/>
                  </a:lnTo>
                  <a:lnTo>
                    <a:pt x="0" y="883920"/>
                  </a:lnTo>
                  <a:lnTo>
                    <a:pt x="6312" y="930917"/>
                  </a:lnTo>
                  <a:lnTo>
                    <a:pt x="24129" y="973147"/>
                  </a:lnTo>
                  <a:lnTo>
                    <a:pt x="51768" y="1008926"/>
                  </a:lnTo>
                  <a:lnTo>
                    <a:pt x="87545" y="1036568"/>
                  </a:lnTo>
                  <a:lnTo>
                    <a:pt x="129778" y="1054389"/>
                  </a:lnTo>
                  <a:lnTo>
                    <a:pt x="176784" y="1060704"/>
                  </a:lnTo>
                  <a:lnTo>
                    <a:pt x="2039112" y="1060704"/>
                  </a:lnTo>
                  <a:lnTo>
                    <a:pt x="2086117" y="1054389"/>
                  </a:lnTo>
                  <a:lnTo>
                    <a:pt x="2128350" y="1036568"/>
                  </a:lnTo>
                  <a:lnTo>
                    <a:pt x="2164127" y="1008926"/>
                  </a:lnTo>
                  <a:lnTo>
                    <a:pt x="2191766" y="973147"/>
                  </a:lnTo>
                  <a:lnTo>
                    <a:pt x="2209583" y="930917"/>
                  </a:lnTo>
                  <a:lnTo>
                    <a:pt x="2215896" y="883920"/>
                  </a:lnTo>
                  <a:lnTo>
                    <a:pt x="2215896" y="176784"/>
                  </a:lnTo>
                  <a:lnTo>
                    <a:pt x="2209583" y="129778"/>
                  </a:lnTo>
                  <a:lnTo>
                    <a:pt x="2191766" y="87545"/>
                  </a:lnTo>
                  <a:lnTo>
                    <a:pt x="2164127" y="51768"/>
                  </a:lnTo>
                  <a:lnTo>
                    <a:pt x="2128350" y="24130"/>
                  </a:lnTo>
                  <a:lnTo>
                    <a:pt x="2086117" y="6312"/>
                  </a:lnTo>
                  <a:lnTo>
                    <a:pt x="2039112" y="0"/>
                  </a:lnTo>
                  <a:close/>
                </a:path>
              </a:pathLst>
            </a:custGeom>
            <a:solidFill>
              <a:srgbClr val="8EB0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128D8444-5D10-3D44-9E06-7C6AF7CC8DE9}"/>
                </a:ext>
              </a:extLst>
            </p:cNvPr>
            <p:cNvSpPr/>
            <p:nvPr/>
          </p:nvSpPr>
          <p:spPr>
            <a:xfrm>
              <a:off x="2237231" y="5021580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0" y="176784"/>
                  </a:moveTo>
                  <a:lnTo>
                    <a:pt x="6312" y="129778"/>
                  </a:lnTo>
                  <a:lnTo>
                    <a:pt x="24130" y="87545"/>
                  </a:lnTo>
                  <a:lnTo>
                    <a:pt x="51768" y="51768"/>
                  </a:lnTo>
                  <a:lnTo>
                    <a:pt x="87545" y="24130"/>
                  </a:lnTo>
                  <a:lnTo>
                    <a:pt x="129778" y="6312"/>
                  </a:lnTo>
                  <a:lnTo>
                    <a:pt x="176784" y="0"/>
                  </a:lnTo>
                  <a:lnTo>
                    <a:pt x="2039112" y="0"/>
                  </a:lnTo>
                  <a:lnTo>
                    <a:pt x="2086117" y="6312"/>
                  </a:lnTo>
                  <a:lnTo>
                    <a:pt x="2128350" y="24130"/>
                  </a:lnTo>
                  <a:lnTo>
                    <a:pt x="2164127" y="51768"/>
                  </a:lnTo>
                  <a:lnTo>
                    <a:pt x="2191766" y="87545"/>
                  </a:lnTo>
                  <a:lnTo>
                    <a:pt x="2209583" y="129778"/>
                  </a:lnTo>
                  <a:lnTo>
                    <a:pt x="2215896" y="176784"/>
                  </a:lnTo>
                  <a:lnTo>
                    <a:pt x="2215896" y="883920"/>
                  </a:lnTo>
                  <a:lnTo>
                    <a:pt x="2209583" y="930917"/>
                  </a:lnTo>
                  <a:lnTo>
                    <a:pt x="2191766" y="973147"/>
                  </a:lnTo>
                  <a:lnTo>
                    <a:pt x="2164127" y="1008926"/>
                  </a:lnTo>
                  <a:lnTo>
                    <a:pt x="2128350" y="1036568"/>
                  </a:lnTo>
                  <a:lnTo>
                    <a:pt x="2086117" y="1054389"/>
                  </a:lnTo>
                  <a:lnTo>
                    <a:pt x="2039112" y="1060704"/>
                  </a:lnTo>
                  <a:lnTo>
                    <a:pt x="176784" y="1060704"/>
                  </a:lnTo>
                  <a:lnTo>
                    <a:pt x="129778" y="1054389"/>
                  </a:lnTo>
                  <a:lnTo>
                    <a:pt x="87545" y="1036568"/>
                  </a:lnTo>
                  <a:lnTo>
                    <a:pt x="51768" y="1008926"/>
                  </a:lnTo>
                  <a:lnTo>
                    <a:pt x="24129" y="973147"/>
                  </a:lnTo>
                  <a:lnTo>
                    <a:pt x="6312" y="930917"/>
                  </a:lnTo>
                  <a:lnTo>
                    <a:pt x="0" y="883920"/>
                  </a:lnTo>
                  <a:lnTo>
                    <a:pt x="0" y="176784"/>
                  </a:lnTo>
                  <a:close/>
                </a:path>
              </a:pathLst>
            </a:custGeom>
            <a:ln w="12192">
              <a:solidFill>
                <a:srgbClr val="D2DF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5">
            <a:extLst>
              <a:ext uri="{FF2B5EF4-FFF2-40B4-BE49-F238E27FC236}">
                <a16:creationId xmlns:a16="http://schemas.microsoft.com/office/drawing/2014/main" id="{0F67C587-C62A-B341-9505-8A705BAEB9FA}"/>
              </a:ext>
            </a:extLst>
          </p:cNvPr>
          <p:cNvSpPr txBox="1"/>
          <p:nvPr/>
        </p:nvSpPr>
        <p:spPr>
          <a:xfrm>
            <a:off x="549656" y="5284551"/>
            <a:ext cx="1906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85" dirty="0">
                <a:solidFill>
                  <a:srgbClr val="BAD0D9"/>
                </a:solidFill>
                <a:latin typeface="Trebuchet MS"/>
                <a:cs typeface="Trebuchet MS"/>
              </a:rPr>
              <a:t>Reinforcement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A963F63F-F918-784C-B85E-EDC9DB804592}"/>
              </a:ext>
            </a:extLst>
          </p:cNvPr>
          <p:cNvSpPr txBox="1"/>
          <p:nvPr/>
        </p:nvSpPr>
        <p:spPr>
          <a:xfrm>
            <a:off x="3922843" y="2591221"/>
            <a:ext cx="29190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solidFill>
                  <a:srgbClr val="00050D"/>
                </a:solidFill>
                <a:latin typeface="Trebuchet MS"/>
                <a:cs typeface="Trebuchet MS"/>
              </a:rPr>
              <a:t>Output </a:t>
            </a:r>
            <a:r>
              <a:rPr sz="2400" dirty="0">
                <a:solidFill>
                  <a:srgbClr val="00050D"/>
                </a:solidFill>
                <a:latin typeface="Trebuchet MS"/>
                <a:cs typeface="Trebuchet MS"/>
              </a:rPr>
              <a:t>is </a:t>
            </a:r>
            <a:r>
              <a:rPr sz="2400" spc="5" dirty="0">
                <a:solidFill>
                  <a:srgbClr val="00050D"/>
                </a:solidFill>
                <a:latin typeface="Trebuchet MS"/>
                <a:cs typeface="Trebuchet MS"/>
              </a:rPr>
              <a:t>a </a:t>
            </a:r>
            <a:r>
              <a:rPr sz="2400" spc="-80" dirty="0">
                <a:solidFill>
                  <a:srgbClr val="00050D"/>
                </a:solidFill>
                <a:latin typeface="Trebuchet MS"/>
                <a:cs typeface="Trebuchet MS"/>
              </a:rPr>
              <a:t>discrete  </a:t>
            </a:r>
            <a:r>
              <a:rPr sz="2400" spc="-85" dirty="0">
                <a:solidFill>
                  <a:srgbClr val="00050D"/>
                </a:solidFill>
                <a:latin typeface="Trebuchet MS"/>
                <a:cs typeface="Trebuchet MS"/>
              </a:rPr>
              <a:t>variable </a:t>
            </a:r>
            <a:r>
              <a:rPr sz="2400" spc="-190" dirty="0">
                <a:solidFill>
                  <a:srgbClr val="00050D"/>
                </a:solidFill>
                <a:latin typeface="Trebuchet MS"/>
                <a:cs typeface="Trebuchet MS"/>
              </a:rPr>
              <a:t>(e.g.,</a:t>
            </a:r>
            <a:r>
              <a:rPr sz="2400" spc="-220" dirty="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sz="2400" spc="-95" dirty="0">
                <a:solidFill>
                  <a:srgbClr val="00050D"/>
                </a:solidFill>
                <a:latin typeface="Trebuchet MS"/>
                <a:cs typeface="Trebuchet MS"/>
              </a:rPr>
              <a:t>cat/dog)</a:t>
            </a:r>
            <a:endParaRPr sz="2400" dirty="0">
              <a:latin typeface="Trebuchet MS"/>
              <a:cs typeface="Trebuchet MS"/>
            </a:endParaRPr>
          </a:p>
        </p:txBody>
      </p:sp>
      <p:grpSp>
        <p:nvGrpSpPr>
          <p:cNvPr id="18" name="object 17">
            <a:extLst>
              <a:ext uri="{FF2B5EF4-FFF2-40B4-BE49-F238E27FC236}">
                <a16:creationId xmlns:a16="http://schemas.microsoft.com/office/drawing/2014/main" id="{B6004DC3-A06C-374E-838A-8BC991FE81CA}"/>
              </a:ext>
            </a:extLst>
          </p:cNvPr>
          <p:cNvGrpSpPr/>
          <p:nvPr/>
        </p:nvGrpSpPr>
        <p:grpSpPr>
          <a:xfrm>
            <a:off x="3867150" y="1523786"/>
            <a:ext cx="2228850" cy="1073785"/>
            <a:chOff x="5594350" y="1424686"/>
            <a:chExt cx="2228850" cy="1073785"/>
          </a:xfrm>
        </p:grpSpPr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E58918A1-6AEA-564B-94E0-5AFD94A15BB7}"/>
                </a:ext>
              </a:extLst>
            </p:cNvPr>
            <p:cNvSpPr/>
            <p:nvPr/>
          </p:nvSpPr>
          <p:spPr>
            <a:xfrm>
              <a:off x="5600700" y="1431036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2039111" y="0"/>
                  </a:moveTo>
                  <a:lnTo>
                    <a:pt x="176784" y="0"/>
                  </a:lnTo>
                  <a:lnTo>
                    <a:pt x="129778" y="6312"/>
                  </a:lnTo>
                  <a:lnTo>
                    <a:pt x="87545" y="24129"/>
                  </a:lnTo>
                  <a:lnTo>
                    <a:pt x="51768" y="51768"/>
                  </a:lnTo>
                  <a:lnTo>
                    <a:pt x="24129" y="87545"/>
                  </a:lnTo>
                  <a:lnTo>
                    <a:pt x="6312" y="129778"/>
                  </a:lnTo>
                  <a:lnTo>
                    <a:pt x="0" y="176784"/>
                  </a:lnTo>
                  <a:lnTo>
                    <a:pt x="0" y="883919"/>
                  </a:lnTo>
                  <a:lnTo>
                    <a:pt x="6312" y="930925"/>
                  </a:lnTo>
                  <a:lnTo>
                    <a:pt x="24129" y="973158"/>
                  </a:lnTo>
                  <a:lnTo>
                    <a:pt x="51768" y="1008935"/>
                  </a:lnTo>
                  <a:lnTo>
                    <a:pt x="87545" y="1036574"/>
                  </a:lnTo>
                  <a:lnTo>
                    <a:pt x="129778" y="1054391"/>
                  </a:lnTo>
                  <a:lnTo>
                    <a:pt x="176784" y="1060703"/>
                  </a:lnTo>
                  <a:lnTo>
                    <a:pt x="2039111" y="1060703"/>
                  </a:lnTo>
                  <a:lnTo>
                    <a:pt x="2086117" y="1054391"/>
                  </a:lnTo>
                  <a:lnTo>
                    <a:pt x="2128350" y="1036574"/>
                  </a:lnTo>
                  <a:lnTo>
                    <a:pt x="2164127" y="1008935"/>
                  </a:lnTo>
                  <a:lnTo>
                    <a:pt x="2191766" y="973158"/>
                  </a:lnTo>
                  <a:lnTo>
                    <a:pt x="2209583" y="930925"/>
                  </a:lnTo>
                  <a:lnTo>
                    <a:pt x="2215896" y="883919"/>
                  </a:lnTo>
                  <a:lnTo>
                    <a:pt x="2215896" y="176784"/>
                  </a:lnTo>
                  <a:lnTo>
                    <a:pt x="2209583" y="129778"/>
                  </a:lnTo>
                  <a:lnTo>
                    <a:pt x="2191766" y="87545"/>
                  </a:lnTo>
                  <a:lnTo>
                    <a:pt x="2164127" y="51768"/>
                  </a:lnTo>
                  <a:lnTo>
                    <a:pt x="2128350" y="24129"/>
                  </a:lnTo>
                  <a:lnTo>
                    <a:pt x="2086117" y="6312"/>
                  </a:lnTo>
                  <a:lnTo>
                    <a:pt x="2039111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70763452-E954-0A47-8608-A0763022F734}"/>
                </a:ext>
              </a:extLst>
            </p:cNvPr>
            <p:cNvSpPr/>
            <p:nvPr/>
          </p:nvSpPr>
          <p:spPr>
            <a:xfrm>
              <a:off x="5600700" y="1431036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0" y="176784"/>
                  </a:moveTo>
                  <a:lnTo>
                    <a:pt x="6312" y="129778"/>
                  </a:lnTo>
                  <a:lnTo>
                    <a:pt x="24129" y="87545"/>
                  </a:lnTo>
                  <a:lnTo>
                    <a:pt x="51768" y="51768"/>
                  </a:lnTo>
                  <a:lnTo>
                    <a:pt x="87545" y="24129"/>
                  </a:lnTo>
                  <a:lnTo>
                    <a:pt x="129778" y="6312"/>
                  </a:lnTo>
                  <a:lnTo>
                    <a:pt x="176784" y="0"/>
                  </a:lnTo>
                  <a:lnTo>
                    <a:pt x="2039111" y="0"/>
                  </a:lnTo>
                  <a:lnTo>
                    <a:pt x="2086117" y="6312"/>
                  </a:lnTo>
                  <a:lnTo>
                    <a:pt x="2128350" y="24129"/>
                  </a:lnTo>
                  <a:lnTo>
                    <a:pt x="2164127" y="51768"/>
                  </a:lnTo>
                  <a:lnTo>
                    <a:pt x="2191766" y="87545"/>
                  </a:lnTo>
                  <a:lnTo>
                    <a:pt x="2209583" y="129778"/>
                  </a:lnTo>
                  <a:lnTo>
                    <a:pt x="2215896" y="176784"/>
                  </a:lnTo>
                  <a:lnTo>
                    <a:pt x="2215896" y="883919"/>
                  </a:lnTo>
                  <a:lnTo>
                    <a:pt x="2209583" y="930925"/>
                  </a:lnTo>
                  <a:lnTo>
                    <a:pt x="2191766" y="973158"/>
                  </a:lnTo>
                  <a:lnTo>
                    <a:pt x="2164127" y="1008935"/>
                  </a:lnTo>
                  <a:lnTo>
                    <a:pt x="2128350" y="1036574"/>
                  </a:lnTo>
                  <a:lnTo>
                    <a:pt x="2086117" y="1054391"/>
                  </a:lnTo>
                  <a:lnTo>
                    <a:pt x="2039111" y="1060703"/>
                  </a:lnTo>
                  <a:lnTo>
                    <a:pt x="176784" y="1060703"/>
                  </a:lnTo>
                  <a:lnTo>
                    <a:pt x="129778" y="1054391"/>
                  </a:lnTo>
                  <a:lnTo>
                    <a:pt x="87545" y="1036574"/>
                  </a:lnTo>
                  <a:lnTo>
                    <a:pt x="51768" y="1008935"/>
                  </a:lnTo>
                  <a:lnTo>
                    <a:pt x="24129" y="973158"/>
                  </a:lnTo>
                  <a:lnTo>
                    <a:pt x="6312" y="930925"/>
                  </a:lnTo>
                  <a:lnTo>
                    <a:pt x="0" y="883919"/>
                  </a:lnTo>
                  <a:lnTo>
                    <a:pt x="0" y="176784"/>
                  </a:lnTo>
                  <a:close/>
                </a:path>
              </a:pathLst>
            </a:custGeom>
            <a:ln w="12192">
              <a:solidFill>
                <a:srgbClr val="092F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0">
            <a:extLst>
              <a:ext uri="{FF2B5EF4-FFF2-40B4-BE49-F238E27FC236}">
                <a16:creationId xmlns:a16="http://schemas.microsoft.com/office/drawing/2014/main" id="{816F19BA-524E-4848-83D8-9A465FD433EF}"/>
              </a:ext>
            </a:extLst>
          </p:cNvPr>
          <p:cNvSpPr txBox="1"/>
          <p:nvPr/>
        </p:nvSpPr>
        <p:spPr>
          <a:xfrm>
            <a:off x="4111307" y="1793135"/>
            <a:ext cx="17405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60" dirty="0">
                <a:solidFill>
                  <a:srgbClr val="E7E6E6"/>
                </a:solidFill>
                <a:latin typeface="Trebuchet MS"/>
                <a:cs typeface="Trebuchet MS"/>
              </a:rPr>
              <a:t>Classification</a:t>
            </a:r>
            <a:endParaRPr sz="2400" dirty="0">
              <a:latin typeface="Trebuchet MS"/>
              <a:cs typeface="Trebuchet MS"/>
            </a:endParaRPr>
          </a:p>
        </p:txBody>
      </p:sp>
      <p:grpSp>
        <p:nvGrpSpPr>
          <p:cNvPr id="22" name="object 21">
            <a:extLst>
              <a:ext uri="{FF2B5EF4-FFF2-40B4-BE49-F238E27FC236}">
                <a16:creationId xmlns:a16="http://schemas.microsoft.com/office/drawing/2014/main" id="{31DAA37D-7191-C748-825A-6A8508DA069E}"/>
              </a:ext>
            </a:extLst>
          </p:cNvPr>
          <p:cNvGrpSpPr/>
          <p:nvPr/>
        </p:nvGrpSpPr>
        <p:grpSpPr>
          <a:xfrm>
            <a:off x="3868333" y="3871936"/>
            <a:ext cx="2230120" cy="1075055"/>
            <a:chOff x="5594350" y="3811270"/>
            <a:chExt cx="2230120" cy="1075055"/>
          </a:xfrm>
        </p:grpSpPr>
        <p:sp>
          <p:nvSpPr>
            <p:cNvPr id="23" name="object 22">
              <a:extLst>
                <a:ext uri="{FF2B5EF4-FFF2-40B4-BE49-F238E27FC236}">
                  <a16:creationId xmlns:a16="http://schemas.microsoft.com/office/drawing/2014/main" id="{0999C796-9F81-3B41-B142-9A1404EF78DB}"/>
                </a:ext>
              </a:extLst>
            </p:cNvPr>
            <p:cNvSpPr/>
            <p:nvPr/>
          </p:nvSpPr>
          <p:spPr>
            <a:xfrm>
              <a:off x="5600700" y="3817620"/>
              <a:ext cx="2217420" cy="1062355"/>
            </a:xfrm>
            <a:custGeom>
              <a:avLst/>
              <a:gdLst/>
              <a:ahLst/>
              <a:cxnLst/>
              <a:rect l="l" t="t" r="r" b="b"/>
              <a:pathLst>
                <a:path w="2217420" h="1062354">
                  <a:moveTo>
                    <a:pt x="2040381" y="0"/>
                  </a:moveTo>
                  <a:lnTo>
                    <a:pt x="177037" y="0"/>
                  </a:lnTo>
                  <a:lnTo>
                    <a:pt x="129969" y="6322"/>
                  </a:lnTo>
                  <a:lnTo>
                    <a:pt x="87677" y="24167"/>
                  </a:lnTo>
                  <a:lnTo>
                    <a:pt x="51847" y="51847"/>
                  </a:lnTo>
                  <a:lnTo>
                    <a:pt x="24167" y="87677"/>
                  </a:lnTo>
                  <a:lnTo>
                    <a:pt x="6322" y="129969"/>
                  </a:lnTo>
                  <a:lnTo>
                    <a:pt x="0" y="177037"/>
                  </a:lnTo>
                  <a:lnTo>
                    <a:pt x="0" y="885189"/>
                  </a:lnTo>
                  <a:lnTo>
                    <a:pt x="6322" y="932258"/>
                  </a:lnTo>
                  <a:lnTo>
                    <a:pt x="24167" y="974550"/>
                  </a:lnTo>
                  <a:lnTo>
                    <a:pt x="51847" y="1010380"/>
                  </a:lnTo>
                  <a:lnTo>
                    <a:pt x="87677" y="1038060"/>
                  </a:lnTo>
                  <a:lnTo>
                    <a:pt x="129969" y="1055905"/>
                  </a:lnTo>
                  <a:lnTo>
                    <a:pt x="177037" y="1062227"/>
                  </a:lnTo>
                  <a:lnTo>
                    <a:pt x="2040381" y="1062227"/>
                  </a:lnTo>
                  <a:lnTo>
                    <a:pt x="2087450" y="1055905"/>
                  </a:lnTo>
                  <a:lnTo>
                    <a:pt x="2129742" y="1038060"/>
                  </a:lnTo>
                  <a:lnTo>
                    <a:pt x="2165572" y="1010380"/>
                  </a:lnTo>
                  <a:lnTo>
                    <a:pt x="2193252" y="974550"/>
                  </a:lnTo>
                  <a:lnTo>
                    <a:pt x="2211097" y="932258"/>
                  </a:lnTo>
                  <a:lnTo>
                    <a:pt x="2217420" y="885189"/>
                  </a:lnTo>
                  <a:lnTo>
                    <a:pt x="2217420" y="177037"/>
                  </a:lnTo>
                  <a:lnTo>
                    <a:pt x="2211097" y="129969"/>
                  </a:lnTo>
                  <a:lnTo>
                    <a:pt x="2193252" y="87677"/>
                  </a:lnTo>
                  <a:lnTo>
                    <a:pt x="2165572" y="51847"/>
                  </a:lnTo>
                  <a:lnTo>
                    <a:pt x="2129742" y="24167"/>
                  </a:lnTo>
                  <a:lnTo>
                    <a:pt x="2087450" y="6322"/>
                  </a:lnTo>
                  <a:lnTo>
                    <a:pt x="2040381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DE9E045F-4614-1F40-9372-DF738F96F46B}"/>
                </a:ext>
              </a:extLst>
            </p:cNvPr>
            <p:cNvSpPr/>
            <p:nvPr/>
          </p:nvSpPr>
          <p:spPr>
            <a:xfrm>
              <a:off x="5600700" y="3817620"/>
              <a:ext cx="2217420" cy="1062355"/>
            </a:xfrm>
            <a:custGeom>
              <a:avLst/>
              <a:gdLst/>
              <a:ahLst/>
              <a:cxnLst/>
              <a:rect l="l" t="t" r="r" b="b"/>
              <a:pathLst>
                <a:path w="2217420" h="1062354">
                  <a:moveTo>
                    <a:pt x="0" y="177037"/>
                  </a:moveTo>
                  <a:lnTo>
                    <a:pt x="6322" y="129969"/>
                  </a:lnTo>
                  <a:lnTo>
                    <a:pt x="24167" y="87677"/>
                  </a:lnTo>
                  <a:lnTo>
                    <a:pt x="51847" y="51847"/>
                  </a:lnTo>
                  <a:lnTo>
                    <a:pt x="87677" y="24167"/>
                  </a:lnTo>
                  <a:lnTo>
                    <a:pt x="129969" y="6322"/>
                  </a:lnTo>
                  <a:lnTo>
                    <a:pt x="177037" y="0"/>
                  </a:lnTo>
                  <a:lnTo>
                    <a:pt x="2040381" y="0"/>
                  </a:lnTo>
                  <a:lnTo>
                    <a:pt x="2087450" y="6322"/>
                  </a:lnTo>
                  <a:lnTo>
                    <a:pt x="2129742" y="24167"/>
                  </a:lnTo>
                  <a:lnTo>
                    <a:pt x="2165572" y="51847"/>
                  </a:lnTo>
                  <a:lnTo>
                    <a:pt x="2193252" y="87677"/>
                  </a:lnTo>
                  <a:lnTo>
                    <a:pt x="2211097" y="129969"/>
                  </a:lnTo>
                  <a:lnTo>
                    <a:pt x="2217420" y="177037"/>
                  </a:lnTo>
                  <a:lnTo>
                    <a:pt x="2217420" y="885189"/>
                  </a:lnTo>
                  <a:lnTo>
                    <a:pt x="2211097" y="932258"/>
                  </a:lnTo>
                  <a:lnTo>
                    <a:pt x="2193252" y="974550"/>
                  </a:lnTo>
                  <a:lnTo>
                    <a:pt x="2165572" y="1010380"/>
                  </a:lnTo>
                  <a:lnTo>
                    <a:pt x="2129742" y="1038060"/>
                  </a:lnTo>
                  <a:lnTo>
                    <a:pt x="2087450" y="1055905"/>
                  </a:lnTo>
                  <a:lnTo>
                    <a:pt x="2040381" y="1062227"/>
                  </a:lnTo>
                  <a:lnTo>
                    <a:pt x="177037" y="1062227"/>
                  </a:lnTo>
                  <a:lnTo>
                    <a:pt x="129969" y="1055905"/>
                  </a:lnTo>
                  <a:lnTo>
                    <a:pt x="87677" y="1038060"/>
                  </a:lnTo>
                  <a:lnTo>
                    <a:pt x="51847" y="1010380"/>
                  </a:lnTo>
                  <a:lnTo>
                    <a:pt x="24167" y="974550"/>
                  </a:lnTo>
                  <a:lnTo>
                    <a:pt x="6322" y="932258"/>
                  </a:lnTo>
                  <a:lnTo>
                    <a:pt x="0" y="885189"/>
                  </a:lnTo>
                  <a:lnTo>
                    <a:pt x="0" y="177037"/>
                  </a:lnTo>
                  <a:close/>
                </a:path>
              </a:pathLst>
            </a:custGeom>
            <a:ln w="12192">
              <a:solidFill>
                <a:srgbClr val="092F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4">
            <a:extLst>
              <a:ext uri="{FF2B5EF4-FFF2-40B4-BE49-F238E27FC236}">
                <a16:creationId xmlns:a16="http://schemas.microsoft.com/office/drawing/2014/main" id="{468E088F-70F5-3048-B308-59077A724568}"/>
              </a:ext>
            </a:extLst>
          </p:cNvPr>
          <p:cNvSpPr txBox="1"/>
          <p:nvPr/>
        </p:nvSpPr>
        <p:spPr>
          <a:xfrm>
            <a:off x="4132959" y="4126088"/>
            <a:ext cx="14535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40" dirty="0">
                <a:solidFill>
                  <a:srgbClr val="E7E6E6"/>
                </a:solidFill>
                <a:latin typeface="Trebuchet MS"/>
                <a:cs typeface="Trebuchet MS"/>
              </a:rPr>
              <a:t>R</a:t>
            </a:r>
            <a:r>
              <a:rPr sz="2400" spc="-45" dirty="0">
                <a:solidFill>
                  <a:srgbClr val="E7E6E6"/>
                </a:solidFill>
                <a:latin typeface="Trebuchet MS"/>
                <a:cs typeface="Trebuchet MS"/>
              </a:rPr>
              <a:t>e</a:t>
            </a:r>
            <a:r>
              <a:rPr sz="2400" spc="-50" dirty="0">
                <a:solidFill>
                  <a:srgbClr val="E7E6E6"/>
                </a:solidFill>
                <a:latin typeface="Trebuchet MS"/>
                <a:cs typeface="Trebuchet MS"/>
              </a:rPr>
              <a:t>g</a:t>
            </a:r>
            <a:r>
              <a:rPr sz="2400" spc="-15" dirty="0">
                <a:solidFill>
                  <a:srgbClr val="E7E6E6"/>
                </a:solidFill>
                <a:latin typeface="Trebuchet MS"/>
                <a:cs typeface="Trebuchet MS"/>
              </a:rPr>
              <a:t>ression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638557AE-2148-7D41-ADEB-1BFCB1556139}"/>
              </a:ext>
            </a:extLst>
          </p:cNvPr>
          <p:cNvSpPr/>
          <p:nvPr/>
        </p:nvSpPr>
        <p:spPr>
          <a:xfrm>
            <a:off x="2607435" y="1935021"/>
            <a:ext cx="1148080" cy="2386965"/>
          </a:xfrm>
          <a:custGeom>
            <a:avLst/>
            <a:gdLst/>
            <a:ahLst/>
            <a:cxnLst/>
            <a:rect l="l" t="t" r="r" b="b"/>
            <a:pathLst>
              <a:path w="1148079" h="2386965">
                <a:moveTo>
                  <a:pt x="0" y="0"/>
                </a:moveTo>
                <a:lnTo>
                  <a:pt x="1146937" y="0"/>
                </a:lnTo>
              </a:path>
              <a:path w="1148079" h="2386965">
                <a:moveTo>
                  <a:pt x="0" y="0"/>
                </a:moveTo>
                <a:lnTo>
                  <a:pt x="573913" y="0"/>
                </a:lnTo>
                <a:lnTo>
                  <a:pt x="573913" y="2386965"/>
                </a:lnTo>
                <a:lnTo>
                  <a:pt x="1147699" y="2386965"/>
                </a:lnTo>
              </a:path>
            </a:pathLst>
          </a:custGeom>
          <a:ln w="28956">
            <a:solidFill>
              <a:srgbClr val="0005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0AA9B33B-803F-2846-819F-E4DF21B7D560}"/>
              </a:ext>
            </a:extLst>
          </p:cNvPr>
          <p:cNvSpPr txBox="1"/>
          <p:nvPr/>
        </p:nvSpPr>
        <p:spPr>
          <a:xfrm>
            <a:off x="3888610" y="4988923"/>
            <a:ext cx="31946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solidFill>
                  <a:srgbClr val="00050D"/>
                </a:solidFill>
                <a:latin typeface="Trebuchet MS"/>
                <a:cs typeface="Trebuchet MS"/>
              </a:rPr>
              <a:t>Output </a:t>
            </a:r>
            <a:r>
              <a:rPr sz="2400" dirty="0">
                <a:solidFill>
                  <a:srgbClr val="00050D"/>
                </a:solidFill>
                <a:latin typeface="Trebuchet MS"/>
                <a:cs typeface="Trebuchet MS"/>
              </a:rPr>
              <a:t>is </a:t>
            </a:r>
            <a:r>
              <a:rPr sz="2400" spc="-45" dirty="0">
                <a:solidFill>
                  <a:srgbClr val="00050D"/>
                </a:solidFill>
                <a:latin typeface="Trebuchet MS"/>
                <a:cs typeface="Trebuchet MS"/>
              </a:rPr>
              <a:t>continuous  </a:t>
            </a:r>
            <a:r>
              <a:rPr sz="2400" spc="-190" dirty="0">
                <a:solidFill>
                  <a:srgbClr val="00050D"/>
                </a:solidFill>
                <a:latin typeface="Trebuchet MS"/>
                <a:cs typeface="Trebuchet MS"/>
              </a:rPr>
              <a:t>(e.g., </a:t>
            </a:r>
            <a:r>
              <a:rPr sz="2400" spc="-130" dirty="0">
                <a:solidFill>
                  <a:srgbClr val="00050D"/>
                </a:solidFill>
                <a:latin typeface="Trebuchet MS"/>
                <a:cs typeface="Trebuchet MS"/>
              </a:rPr>
              <a:t>price,</a:t>
            </a:r>
            <a:r>
              <a:rPr sz="2400" spc="-95" dirty="0">
                <a:solidFill>
                  <a:srgbClr val="00050D"/>
                </a:solidFill>
                <a:latin typeface="Trebuchet MS"/>
                <a:cs typeface="Trebuchet MS"/>
              </a:rPr>
              <a:t> </a:t>
            </a:r>
            <a:r>
              <a:rPr sz="2400" spc="-110" dirty="0">
                <a:solidFill>
                  <a:srgbClr val="00050D"/>
                </a:solidFill>
                <a:latin typeface="Trebuchet MS"/>
                <a:cs typeface="Trebuchet MS"/>
              </a:rPr>
              <a:t>temperature)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96D1C29A-B81E-0145-9090-243B8D26CA3E}"/>
              </a:ext>
            </a:extLst>
          </p:cNvPr>
          <p:cNvSpPr/>
          <p:nvPr/>
        </p:nvSpPr>
        <p:spPr>
          <a:xfrm>
            <a:off x="7549896" y="1361866"/>
            <a:ext cx="2121407" cy="21076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9C51DAE7-001C-C048-86CD-FB1773DA8AEE}"/>
              </a:ext>
            </a:extLst>
          </p:cNvPr>
          <p:cNvSpPr/>
          <p:nvPr/>
        </p:nvSpPr>
        <p:spPr>
          <a:xfrm>
            <a:off x="7554467" y="3873529"/>
            <a:ext cx="2116836" cy="21015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830379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2">
            <a:extLst>
              <a:ext uri="{FF2B5EF4-FFF2-40B4-BE49-F238E27FC236}">
                <a16:creationId xmlns:a16="http://schemas.microsoft.com/office/drawing/2014/main" id="{B525DF03-7776-1E48-A247-2FB561B93437}"/>
              </a:ext>
            </a:extLst>
          </p:cNvPr>
          <p:cNvGrpSpPr/>
          <p:nvPr/>
        </p:nvGrpSpPr>
        <p:grpSpPr>
          <a:xfrm>
            <a:off x="301524" y="3219894"/>
            <a:ext cx="2228215" cy="1073150"/>
            <a:chOff x="2231135" y="3220211"/>
            <a:chExt cx="2228215" cy="1073150"/>
          </a:xfrm>
        </p:grpSpPr>
        <p:sp>
          <p:nvSpPr>
            <p:cNvPr id="5" name="object 3">
              <a:extLst>
                <a:ext uri="{FF2B5EF4-FFF2-40B4-BE49-F238E27FC236}">
                  <a16:creationId xmlns:a16="http://schemas.microsoft.com/office/drawing/2014/main" id="{0926146D-2921-A646-8DCA-C4B817BF0702}"/>
                </a:ext>
              </a:extLst>
            </p:cNvPr>
            <p:cNvSpPr/>
            <p:nvPr/>
          </p:nvSpPr>
          <p:spPr>
            <a:xfrm>
              <a:off x="2237231" y="3226307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2039112" y="0"/>
                  </a:moveTo>
                  <a:lnTo>
                    <a:pt x="176784" y="0"/>
                  </a:lnTo>
                  <a:lnTo>
                    <a:pt x="129778" y="6312"/>
                  </a:lnTo>
                  <a:lnTo>
                    <a:pt x="87545" y="24129"/>
                  </a:lnTo>
                  <a:lnTo>
                    <a:pt x="51768" y="51768"/>
                  </a:lnTo>
                  <a:lnTo>
                    <a:pt x="24130" y="87545"/>
                  </a:lnTo>
                  <a:lnTo>
                    <a:pt x="6312" y="129778"/>
                  </a:lnTo>
                  <a:lnTo>
                    <a:pt x="0" y="176783"/>
                  </a:lnTo>
                  <a:lnTo>
                    <a:pt x="0" y="883919"/>
                  </a:lnTo>
                  <a:lnTo>
                    <a:pt x="6312" y="930925"/>
                  </a:lnTo>
                  <a:lnTo>
                    <a:pt x="24129" y="973158"/>
                  </a:lnTo>
                  <a:lnTo>
                    <a:pt x="51768" y="1008935"/>
                  </a:lnTo>
                  <a:lnTo>
                    <a:pt x="87545" y="1036573"/>
                  </a:lnTo>
                  <a:lnTo>
                    <a:pt x="129778" y="1054391"/>
                  </a:lnTo>
                  <a:lnTo>
                    <a:pt x="176784" y="1060703"/>
                  </a:lnTo>
                  <a:lnTo>
                    <a:pt x="2039112" y="1060703"/>
                  </a:lnTo>
                  <a:lnTo>
                    <a:pt x="2086117" y="1054391"/>
                  </a:lnTo>
                  <a:lnTo>
                    <a:pt x="2128350" y="1036574"/>
                  </a:lnTo>
                  <a:lnTo>
                    <a:pt x="2164127" y="1008935"/>
                  </a:lnTo>
                  <a:lnTo>
                    <a:pt x="2191766" y="973158"/>
                  </a:lnTo>
                  <a:lnTo>
                    <a:pt x="2209583" y="930925"/>
                  </a:lnTo>
                  <a:lnTo>
                    <a:pt x="2215896" y="883919"/>
                  </a:lnTo>
                  <a:lnTo>
                    <a:pt x="2215896" y="176783"/>
                  </a:lnTo>
                  <a:lnTo>
                    <a:pt x="2209583" y="129778"/>
                  </a:lnTo>
                  <a:lnTo>
                    <a:pt x="2191766" y="87545"/>
                  </a:lnTo>
                  <a:lnTo>
                    <a:pt x="2164127" y="51768"/>
                  </a:lnTo>
                  <a:lnTo>
                    <a:pt x="2128350" y="24129"/>
                  </a:lnTo>
                  <a:lnTo>
                    <a:pt x="2086117" y="6312"/>
                  </a:lnTo>
                  <a:lnTo>
                    <a:pt x="2039112" y="0"/>
                  </a:lnTo>
                  <a:close/>
                </a:path>
              </a:pathLst>
            </a:custGeom>
            <a:solidFill>
              <a:srgbClr val="1145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FB676D35-A2E5-6847-8987-4DF8EBDC6E7B}"/>
                </a:ext>
              </a:extLst>
            </p:cNvPr>
            <p:cNvSpPr/>
            <p:nvPr/>
          </p:nvSpPr>
          <p:spPr>
            <a:xfrm>
              <a:off x="2237231" y="3226307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0" y="176783"/>
                  </a:moveTo>
                  <a:lnTo>
                    <a:pt x="6312" y="129778"/>
                  </a:lnTo>
                  <a:lnTo>
                    <a:pt x="24130" y="87545"/>
                  </a:lnTo>
                  <a:lnTo>
                    <a:pt x="51768" y="51768"/>
                  </a:lnTo>
                  <a:lnTo>
                    <a:pt x="87545" y="24129"/>
                  </a:lnTo>
                  <a:lnTo>
                    <a:pt x="129778" y="6312"/>
                  </a:lnTo>
                  <a:lnTo>
                    <a:pt x="176784" y="0"/>
                  </a:lnTo>
                  <a:lnTo>
                    <a:pt x="2039112" y="0"/>
                  </a:lnTo>
                  <a:lnTo>
                    <a:pt x="2086117" y="6312"/>
                  </a:lnTo>
                  <a:lnTo>
                    <a:pt x="2128350" y="24129"/>
                  </a:lnTo>
                  <a:lnTo>
                    <a:pt x="2164127" y="51768"/>
                  </a:lnTo>
                  <a:lnTo>
                    <a:pt x="2191766" y="87545"/>
                  </a:lnTo>
                  <a:lnTo>
                    <a:pt x="2209583" y="129778"/>
                  </a:lnTo>
                  <a:lnTo>
                    <a:pt x="2215896" y="176783"/>
                  </a:lnTo>
                  <a:lnTo>
                    <a:pt x="2215896" y="883919"/>
                  </a:lnTo>
                  <a:lnTo>
                    <a:pt x="2209583" y="930925"/>
                  </a:lnTo>
                  <a:lnTo>
                    <a:pt x="2191766" y="973158"/>
                  </a:lnTo>
                  <a:lnTo>
                    <a:pt x="2164127" y="1008935"/>
                  </a:lnTo>
                  <a:lnTo>
                    <a:pt x="2128350" y="1036574"/>
                  </a:lnTo>
                  <a:lnTo>
                    <a:pt x="2086117" y="1054391"/>
                  </a:lnTo>
                  <a:lnTo>
                    <a:pt x="2039112" y="1060703"/>
                  </a:lnTo>
                  <a:lnTo>
                    <a:pt x="176784" y="1060703"/>
                  </a:lnTo>
                  <a:lnTo>
                    <a:pt x="129778" y="1054391"/>
                  </a:lnTo>
                  <a:lnTo>
                    <a:pt x="87545" y="1036573"/>
                  </a:lnTo>
                  <a:lnTo>
                    <a:pt x="51768" y="1008935"/>
                  </a:lnTo>
                  <a:lnTo>
                    <a:pt x="24129" y="973158"/>
                  </a:lnTo>
                  <a:lnTo>
                    <a:pt x="6312" y="930925"/>
                  </a:lnTo>
                  <a:lnTo>
                    <a:pt x="0" y="883919"/>
                  </a:lnTo>
                  <a:lnTo>
                    <a:pt x="0" y="176783"/>
                  </a:lnTo>
                  <a:close/>
                </a:path>
              </a:pathLst>
            </a:custGeom>
            <a:ln w="12192">
              <a:solidFill>
                <a:srgbClr val="092F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5">
            <a:extLst>
              <a:ext uri="{FF2B5EF4-FFF2-40B4-BE49-F238E27FC236}">
                <a16:creationId xmlns:a16="http://schemas.microsoft.com/office/drawing/2014/main" id="{E3838408-5620-2743-B39C-0B2880CAE871}"/>
              </a:ext>
            </a:extLst>
          </p:cNvPr>
          <p:cNvSpPr txBox="1"/>
          <p:nvPr/>
        </p:nvSpPr>
        <p:spPr>
          <a:xfrm>
            <a:off x="525679" y="3560634"/>
            <a:ext cx="17799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solidFill>
                  <a:srgbClr val="E7E6E6"/>
                </a:solidFill>
                <a:latin typeface="Trebuchet MS"/>
                <a:cs typeface="Trebuchet MS"/>
              </a:rPr>
              <a:t>Unsupervised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68F39481-AE04-6446-9474-384FA901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1461" y="378230"/>
            <a:ext cx="8211474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25" dirty="0"/>
              <a:t>Types </a:t>
            </a:r>
            <a:r>
              <a:rPr spc="-100" dirty="0"/>
              <a:t>of </a:t>
            </a:r>
            <a:r>
              <a:rPr spc="5" dirty="0"/>
              <a:t>Machine </a:t>
            </a:r>
            <a:r>
              <a:rPr spc="-45" dirty="0"/>
              <a:t>Learning</a:t>
            </a:r>
            <a:r>
              <a:rPr spc="-500" dirty="0"/>
              <a:t> </a:t>
            </a:r>
            <a:r>
              <a:rPr spc="-15" dirty="0"/>
              <a:t>Problems</a:t>
            </a:r>
          </a:p>
        </p:txBody>
      </p:sp>
      <p:grpSp>
        <p:nvGrpSpPr>
          <p:cNvPr id="9" name="object 8">
            <a:extLst>
              <a:ext uri="{FF2B5EF4-FFF2-40B4-BE49-F238E27FC236}">
                <a16:creationId xmlns:a16="http://schemas.microsoft.com/office/drawing/2014/main" id="{CBAD9872-60B3-794F-B1A8-427287C66333}"/>
              </a:ext>
            </a:extLst>
          </p:cNvPr>
          <p:cNvGrpSpPr/>
          <p:nvPr/>
        </p:nvGrpSpPr>
        <p:grpSpPr>
          <a:xfrm>
            <a:off x="301461" y="1452726"/>
            <a:ext cx="2228215" cy="1073150"/>
            <a:chOff x="2231135" y="1424939"/>
            <a:chExt cx="2228215" cy="1073150"/>
          </a:xfrm>
        </p:grpSpPr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A5B0A995-F51C-9840-8962-402FD08DDAEB}"/>
                </a:ext>
              </a:extLst>
            </p:cNvPr>
            <p:cNvSpPr/>
            <p:nvPr/>
          </p:nvSpPr>
          <p:spPr>
            <a:xfrm>
              <a:off x="2237231" y="1431035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2039112" y="0"/>
                  </a:moveTo>
                  <a:lnTo>
                    <a:pt x="176784" y="0"/>
                  </a:lnTo>
                  <a:lnTo>
                    <a:pt x="129778" y="6312"/>
                  </a:lnTo>
                  <a:lnTo>
                    <a:pt x="87545" y="24129"/>
                  </a:lnTo>
                  <a:lnTo>
                    <a:pt x="51768" y="51768"/>
                  </a:lnTo>
                  <a:lnTo>
                    <a:pt x="24130" y="87545"/>
                  </a:lnTo>
                  <a:lnTo>
                    <a:pt x="6312" y="129778"/>
                  </a:lnTo>
                  <a:lnTo>
                    <a:pt x="0" y="176784"/>
                  </a:lnTo>
                  <a:lnTo>
                    <a:pt x="0" y="883919"/>
                  </a:lnTo>
                  <a:lnTo>
                    <a:pt x="6312" y="930925"/>
                  </a:lnTo>
                  <a:lnTo>
                    <a:pt x="24129" y="973158"/>
                  </a:lnTo>
                  <a:lnTo>
                    <a:pt x="51768" y="1008935"/>
                  </a:lnTo>
                  <a:lnTo>
                    <a:pt x="87545" y="1036574"/>
                  </a:lnTo>
                  <a:lnTo>
                    <a:pt x="129778" y="1054391"/>
                  </a:lnTo>
                  <a:lnTo>
                    <a:pt x="176784" y="1060703"/>
                  </a:lnTo>
                  <a:lnTo>
                    <a:pt x="2039112" y="1060703"/>
                  </a:lnTo>
                  <a:lnTo>
                    <a:pt x="2086117" y="1054391"/>
                  </a:lnTo>
                  <a:lnTo>
                    <a:pt x="2128350" y="1036574"/>
                  </a:lnTo>
                  <a:lnTo>
                    <a:pt x="2164127" y="1008935"/>
                  </a:lnTo>
                  <a:lnTo>
                    <a:pt x="2191766" y="973158"/>
                  </a:lnTo>
                  <a:lnTo>
                    <a:pt x="2209583" y="930925"/>
                  </a:lnTo>
                  <a:lnTo>
                    <a:pt x="2215896" y="883919"/>
                  </a:lnTo>
                  <a:lnTo>
                    <a:pt x="2215896" y="176784"/>
                  </a:lnTo>
                  <a:lnTo>
                    <a:pt x="2209583" y="129778"/>
                  </a:lnTo>
                  <a:lnTo>
                    <a:pt x="2191766" y="87545"/>
                  </a:lnTo>
                  <a:lnTo>
                    <a:pt x="2164127" y="51768"/>
                  </a:lnTo>
                  <a:lnTo>
                    <a:pt x="2128350" y="24129"/>
                  </a:lnTo>
                  <a:lnTo>
                    <a:pt x="2086117" y="6312"/>
                  </a:lnTo>
                  <a:lnTo>
                    <a:pt x="2039112" y="0"/>
                  </a:lnTo>
                  <a:close/>
                </a:path>
              </a:pathLst>
            </a:custGeom>
            <a:solidFill>
              <a:srgbClr val="8EB0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6A1CC474-DD73-C74A-8839-46B310B9FC8E}"/>
                </a:ext>
              </a:extLst>
            </p:cNvPr>
            <p:cNvSpPr/>
            <p:nvPr/>
          </p:nvSpPr>
          <p:spPr>
            <a:xfrm>
              <a:off x="2237231" y="1431035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0" y="176784"/>
                  </a:moveTo>
                  <a:lnTo>
                    <a:pt x="6312" y="129778"/>
                  </a:lnTo>
                  <a:lnTo>
                    <a:pt x="24130" y="87545"/>
                  </a:lnTo>
                  <a:lnTo>
                    <a:pt x="51768" y="51768"/>
                  </a:lnTo>
                  <a:lnTo>
                    <a:pt x="87545" y="24129"/>
                  </a:lnTo>
                  <a:lnTo>
                    <a:pt x="129778" y="6312"/>
                  </a:lnTo>
                  <a:lnTo>
                    <a:pt x="176784" y="0"/>
                  </a:lnTo>
                  <a:lnTo>
                    <a:pt x="2039112" y="0"/>
                  </a:lnTo>
                  <a:lnTo>
                    <a:pt x="2086117" y="6312"/>
                  </a:lnTo>
                  <a:lnTo>
                    <a:pt x="2128350" y="24129"/>
                  </a:lnTo>
                  <a:lnTo>
                    <a:pt x="2164127" y="51768"/>
                  </a:lnTo>
                  <a:lnTo>
                    <a:pt x="2191766" y="87545"/>
                  </a:lnTo>
                  <a:lnTo>
                    <a:pt x="2209583" y="129778"/>
                  </a:lnTo>
                  <a:lnTo>
                    <a:pt x="2215896" y="176784"/>
                  </a:lnTo>
                  <a:lnTo>
                    <a:pt x="2215896" y="883919"/>
                  </a:lnTo>
                  <a:lnTo>
                    <a:pt x="2209583" y="930925"/>
                  </a:lnTo>
                  <a:lnTo>
                    <a:pt x="2191766" y="973158"/>
                  </a:lnTo>
                  <a:lnTo>
                    <a:pt x="2164127" y="1008935"/>
                  </a:lnTo>
                  <a:lnTo>
                    <a:pt x="2128350" y="1036574"/>
                  </a:lnTo>
                  <a:lnTo>
                    <a:pt x="2086117" y="1054391"/>
                  </a:lnTo>
                  <a:lnTo>
                    <a:pt x="2039112" y="1060703"/>
                  </a:lnTo>
                  <a:lnTo>
                    <a:pt x="176784" y="1060703"/>
                  </a:lnTo>
                  <a:lnTo>
                    <a:pt x="129778" y="1054391"/>
                  </a:lnTo>
                  <a:lnTo>
                    <a:pt x="87545" y="1036574"/>
                  </a:lnTo>
                  <a:lnTo>
                    <a:pt x="51768" y="1008935"/>
                  </a:lnTo>
                  <a:lnTo>
                    <a:pt x="24129" y="973158"/>
                  </a:lnTo>
                  <a:lnTo>
                    <a:pt x="6312" y="930925"/>
                  </a:lnTo>
                  <a:lnTo>
                    <a:pt x="0" y="883919"/>
                  </a:lnTo>
                  <a:lnTo>
                    <a:pt x="0" y="176784"/>
                  </a:lnTo>
                  <a:close/>
                </a:path>
              </a:pathLst>
            </a:custGeom>
            <a:ln w="12192">
              <a:solidFill>
                <a:srgbClr val="B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1">
            <a:extLst>
              <a:ext uri="{FF2B5EF4-FFF2-40B4-BE49-F238E27FC236}">
                <a16:creationId xmlns:a16="http://schemas.microsoft.com/office/drawing/2014/main" id="{1451C95F-405E-544D-B4D9-BAD549F0108C}"/>
              </a:ext>
            </a:extLst>
          </p:cNvPr>
          <p:cNvSpPr txBox="1"/>
          <p:nvPr/>
        </p:nvSpPr>
        <p:spPr>
          <a:xfrm>
            <a:off x="629552" y="1759552"/>
            <a:ext cx="8780780" cy="12670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BAD0D9"/>
                </a:solidFill>
                <a:latin typeface="Trebuchet MS"/>
                <a:cs typeface="Trebuchet MS"/>
              </a:rPr>
              <a:t>Supervised</a:t>
            </a:r>
            <a:endParaRPr sz="24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 dirty="0">
              <a:latin typeface="Trebuchet MS"/>
              <a:cs typeface="Trebuchet MS"/>
            </a:endParaRPr>
          </a:p>
          <a:p>
            <a:pPr marL="2266315" marR="5080">
              <a:lnSpc>
                <a:spcPct val="100000"/>
              </a:lnSpc>
            </a:pPr>
            <a:r>
              <a:rPr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There is no desired output. Learn something about  the data. Latent relationships.</a:t>
            </a:r>
          </a:p>
        </p:txBody>
      </p:sp>
      <p:grpSp>
        <p:nvGrpSpPr>
          <p:cNvPr id="13" name="object 12">
            <a:extLst>
              <a:ext uri="{FF2B5EF4-FFF2-40B4-BE49-F238E27FC236}">
                <a16:creationId xmlns:a16="http://schemas.microsoft.com/office/drawing/2014/main" id="{111C40BF-B84F-C246-B9EE-4C8FE710F597}"/>
              </a:ext>
            </a:extLst>
          </p:cNvPr>
          <p:cNvGrpSpPr/>
          <p:nvPr/>
        </p:nvGrpSpPr>
        <p:grpSpPr>
          <a:xfrm>
            <a:off x="295492" y="4938830"/>
            <a:ext cx="2228215" cy="1073150"/>
            <a:chOff x="2231135" y="5015484"/>
            <a:chExt cx="2228215" cy="1073150"/>
          </a:xfrm>
        </p:grpSpPr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CEF48CAF-5608-A740-B071-BA693DF78446}"/>
                </a:ext>
              </a:extLst>
            </p:cNvPr>
            <p:cNvSpPr/>
            <p:nvPr/>
          </p:nvSpPr>
          <p:spPr>
            <a:xfrm>
              <a:off x="2237231" y="5021580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2039112" y="0"/>
                  </a:moveTo>
                  <a:lnTo>
                    <a:pt x="176784" y="0"/>
                  </a:lnTo>
                  <a:lnTo>
                    <a:pt x="129778" y="6312"/>
                  </a:lnTo>
                  <a:lnTo>
                    <a:pt x="87545" y="24130"/>
                  </a:lnTo>
                  <a:lnTo>
                    <a:pt x="51768" y="51768"/>
                  </a:lnTo>
                  <a:lnTo>
                    <a:pt x="24130" y="87545"/>
                  </a:lnTo>
                  <a:lnTo>
                    <a:pt x="6312" y="129778"/>
                  </a:lnTo>
                  <a:lnTo>
                    <a:pt x="0" y="176784"/>
                  </a:lnTo>
                  <a:lnTo>
                    <a:pt x="0" y="883920"/>
                  </a:lnTo>
                  <a:lnTo>
                    <a:pt x="6312" y="930917"/>
                  </a:lnTo>
                  <a:lnTo>
                    <a:pt x="24129" y="973147"/>
                  </a:lnTo>
                  <a:lnTo>
                    <a:pt x="51768" y="1008926"/>
                  </a:lnTo>
                  <a:lnTo>
                    <a:pt x="87545" y="1036568"/>
                  </a:lnTo>
                  <a:lnTo>
                    <a:pt x="129778" y="1054389"/>
                  </a:lnTo>
                  <a:lnTo>
                    <a:pt x="176784" y="1060704"/>
                  </a:lnTo>
                  <a:lnTo>
                    <a:pt x="2039112" y="1060704"/>
                  </a:lnTo>
                  <a:lnTo>
                    <a:pt x="2086117" y="1054389"/>
                  </a:lnTo>
                  <a:lnTo>
                    <a:pt x="2128350" y="1036568"/>
                  </a:lnTo>
                  <a:lnTo>
                    <a:pt x="2164127" y="1008926"/>
                  </a:lnTo>
                  <a:lnTo>
                    <a:pt x="2191766" y="973147"/>
                  </a:lnTo>
                  <a:lnTo>
                    <a:pt x="2209583" y="930917"/>
                  </a:lnTo>
                  <a:lnTo>
                    <a:pt x="2215896" y="883920"/>
                  </a:lnTo>
                  <a:lnTo>
                    <a:pt x="2215896" y="176784"/>
                  </a:lnTo>
                  <a:lnTo>
                    <a:pt x="2209583" y="129778"/>
                  </a:lnTo>
                  <a:lnTo>
                    <a:pt x="2191766" y="87545"/>
                  </a:lnTo>
                  <a:lnTo>
                    <a:pt x="2164127" y="51768"/>
                  </a:lnTo>
                  <a:lnTo>
                    <a:pt x="2128350" y="24130"/>
                  </a:lnTo>
                  <a:lnTo>
                    <a:pt x="2086117" y="6312"/>
                  </a:lnTo>
                  <a:lnTo>
                    <a:pt x="2039112" y="0"/>
                  </a:lnTo>
                  <a:close/>
                </a:path>
              </a:pathLst>
            </a:custGeom>
            <a:solidFill>
              <a:srgbClr val="8EB0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D0CEFEB8-EA7D-4646-8947-28FB133400F6}"/>
                </a:ext>
              </a:extLst>
            </p:cNvPr>
            <p:cNvSpPr/>
            <p:nvPr/>
          </p:nvSpPr>
          <p:spPr>
            <a:xfrm>
              <a:off x="2237231" y="5021580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0" y="176784"/>
                  </a:moveTo>
                  <a:lnTo>
                    <a:pt x="6312" y="129778"/>
                  </a:lnTo>
                  <a:lnTo>
                    <a:pt x="24130" y="87545"/>
                  </a:lnTo>
                  <a:lnTo>
                    <a:pt x="51768" y="51768"/>
                  </a:lnTo>
                  <a:lnTo>
                    <a:pt x="87545" y="24130"/>
                  </a:lnTo>
                  <a:lnTo>
                    <a:pt x="129778" y="6312"/>
                  </a:lnTo>
                  <a:lnTo>
                    <a:pt x="176784" y="0"/>
                  </a:lnTo>
                  <a:lnTo>
                    <a:pt x="2039112" y="0"/>
                  </a:lnTo>
                  <a:lnTo>
                    <a:pt x="2086117" y="6312"/>
                  </a:lnTo>
                  <a:lnTo>
                    <a:pt x="2128350" y="24130"/>
                  </a:lnTo>
                  <a:lnTo>
                    <a:pt x="2164127" y="51768"/>
                  </a:lnTo>
                  <a:lnTo>
                    <a:pt x="2191766" y="87545"/>
                  </a:lnTo>
                  <a:lnTo>
                    <a:pt x="2209583" y="129778"/>
                  </a:lnTo>
                  <a:lnTo>
                    <a:pt x="2215896" y="176784"/>
                  </a:lnTo>
                  <a:lnTo>
                    <a:pt x="2215896" y="883920"/>
                  </a:lnTo>
                  <a:lnTo>
                    <a:pt x="2209583" y="930917"/>
                  </a:lnTo>
                  <a:lnTo>
                    <a:pt x="2191766" y="973147"/>
                  </a:lnTo>
                  <a:lnTo>
                    <a:pt x="2164127" y="1008926"/>
                  </a:lnTo>
                  <a:lnTo>
                    <a:pt x="2128350" y="1036568"/>
                  </a:lnTo>
                  <a:lnTo>
                    <a:pt x="2086117" y="1054389"/>
                  </a:lnTo>
                  <a:lnTo>
                    <a:pt x="2039112" y="1060704"/>
                  </a:lnTo>
                  <a:lnTo>
                    <a:pt x="176784" y="1060704"/>
                  </a:lnTo>
                  <a:lnTo>
                    <a:pt x="129778" y="1054389"/>
                  </a:lnTo>
                  <a:lnTo>
                    <a:pt x="87545" y="1036568"/>
                  </a:lnTo>
                  <a:lnTo>
                    <a:pt x="51768" y="1008926"/>
                  </a:lnTo>
                  <a:lnTo>
                    <a:pt x="24129" y="973147"/>
                  </a:lnTo>
                  <a:lnTo>
                    <a:pt x="6312" y="930917"/>
                  </a:lnTo>
                  <a:lnTo>
                    <a:pt x="0" y="883920"/>
                  </a:lnTo>
                  <a:lnTo>
                    <a:pt x="0" y="176784"/>
                  </a:lnTo>
                  <a:close/>
                </a:path>
              </a:pathLst>
            </a:custGeom>
            <a:ln w="12192">
              <a:solidFill>
                <a:srgbClr val="D2DF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5">
            <a:extLst>
              <a:ext uri="{FF2B5EF4-FFF2-40B4-BE49-F238E27FC236}">
                <a16:creationId xmlns:a16="http://schemas.microsoft.com/office/drawing/2014/main" id="{2C63CDCB-0336-284F-9893-94DEDE04262F}"/>
              </a:ext>
            </a:extLst>
          </p:cNvPr>
          <p:cNvSpPr txBox="1"/>
          <p:nvPr/>
        </p:nvSpPr>
        <p:spPr>
          <a:xfrm>
            <a:off x="439369" y="4526216"/>
            <a:ext cx="9161145" cy="913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2590" marR="5080">
              <a:lnSpc>
                <a:spcPct val="100000"/>
              </a:lnSpc>
              <a:spcBef>
                <a:spcPts val="100"/>
              </a:spcBef>
            </a:pPr>
            <a:r>
              <a:rPr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I want to find anomalies in the credit card usage  patterns of my customer</a:t>
            </a:r>
            <a:r>
              <a:rPr lang="en-US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s.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ts val="2715"/>
              </a:lnSpc>
            </a:pPr>
            <a:r>
              <a:rPr sz="2400" spc="-85" dirty="0">
                <a:solidFill>
                  <a:srgbClr val="BAD0D9"/>
                </a:solidFill>
                <a:latin typeface="Trebuchet MS"/>
                <a:cs typeface="Trebuchet MS"/>
              </a:rPr>
              <a:t>Reinforcement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AF117041-7040-2D40-A973-4A4C985E2FA6}"/>
              </a:ext>
            </a:extLst>
          </p:cNvPr>
          <p:cNvSpPr txBox="1"/>
          <p:nvPr/>
        </p:nvSpPr>
        <p:spPr>
          <a:xfrm>
            <a:off x="1094254" y="3631479"/>
            <a:ext cx="707864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66315" marR="5080">
              <a:spcBef>
                <a:spcPts val="100"/>
              </a:spcBef>
            </a:pPr>
            <a:r>
              <a:rPr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I have photos and want to put them in 20  groups.</a:t>
            </a:r>
          </a:p>
        </p:txBody>
      </p:sp>
    </p:spTree>
    <p:extLst>
      <p:ext uri="{BB962C8B-B14F-4D97-AF65-F5344CB8AC3E}">
        <p14:creationId xmlns:p14="http://schemas.microsoft.com/office/powerpoint/2010/main" val="220907822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2">
            <a:extLst>
              <a:ext uri="{FF2B5EF4-FFF2-40B4-BE49-F238E27FC236}">
                <a16:creationId xmlns:a16="http://schemas.microsoft.com/office/drawing/2014/main" id="{3B96D037-B167-814F-9D7F-5ADBA7FF3492}"/>
              </a:ext>
            </a:extLst>
          </p:cNvPr>
          <p:cNvGrpSpPr/>
          <p:nvPr/>
        </p:nvGrpSpPr>
        <p:grpSpPr>
          <a:xfrm>
            <a:off x="301524" y="3145211"/>
            <a:ext cx="2228215" cy="1073150"/>
            <a:chOff x="2231135" y="3220211"/>
            <a:chExt cx="2228215" cy="1073150"/>
          </a:xfrm>
        </p:grpSpPr>
        <p:sp>
          <p:nvSpPr>
            <p:cNvPr id="5" name="object 3">
              <a:extLst>
                <a:ext uri="{FF2B5EF4-FFF2-40B4-BE49-F238E27FC236}">
                  <a16:creationId xmlns:a16="http://schemas.microsoft.com/office/drawing/2014/main" id="{CE201A2D-2A75-204C-93C9-F1707BA2D92F}"/>
                </a:ext>
              </a:extLst>
            </p:cNvPr>
            <p:cNvSpPr/>
            <p:nvPr/>
          </p:nvSpPr>
          <p:spPr>
            <a:xfrm>
              <a:off x="2237231" y="3226307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2039112" y="0"/>
                  </a:moveTo>
                  <a:lnTo>
                    <a:pt x="176784" y="0"/>
                  </a:lnTo>
                  <a:lnTo>
                    <a:pt x="129778" y="6312"/>
                  </a:lnTo>
                  <a:lnTo>
                    <a:pt x="87545" y="24129"/>
                  </a:lnTo>
                  <a:lnTo>
                    <a:pt x="51768" y="51768"/>
                  </a:lnTo>
                  <a:lnTo>
                    <a:pt x="24130" y="87545"/>
                  </a:lnTo>
                  <a:lnTo>
                    <a:pt x="6312" y="129778"/>
                  </a:lnTo>
                  <a:lnTo>
                    <a:pt x="0" y="176783"/>
                  </a:lnTo>
                  <a:lnTo>
                    <a:pt x="0" y="883919"/>
                  </a:lnTo>
                  <a:lnTo>
                    <a:pt x="6312" y="930925"/>
                  </a:lnTo>
                  <a:lnTo>
                    <a:pt x="24129" y="973158"/>
                  </a:lnTo>
                  <a:lnTo>
                    <a:pt x="51768" y="1008935"/>
                  </a:lnTo>
                  <a:lnTo>
                    <a:pt x="87545" y="1036573"/>
                  </a:lnTo>
                  <a:lnTo>
                    <a:pt x="129778" y="1054391"/>
                  </a:lnTo>
                  <a:lnTo>
                    <a:pt x="176784" y="1060703"/>
                  </a:lnTo>
                  <a:lnTo>
                    <a:pt x="2039112" y="1060703"/>
                  </a:lnTo>
                  <a:lnTo>
                    <a:pt x="2086117" y="1054391"/>
                  </a:lnTo>
                  <a:lnTo>
                    <a:pt x="2128350" y="1036574"/>
                  </a:lnTo>
                  <a:lnTo>
                    <a:pt x="2164127" y="1008935"/>
                  </a:lnTo>
                  <a:lnTo>
                    <a:pt x="2191766" y="973158"/>
                  </a:lnTo>
                  <a:lnTo>
                    <a:pt x="2209583" y="930925"/>
                  </a:lnTo>
                  <a:lnTo>
                    <a:pt x="2215896" y="883919"/>
                  </a:lnTo>
                  <a:lnTo>
                    <a:pt x="2215896" y="176783"/>
                  </a:lnTo>
                  <a:lnTo>
                    <a:pt x="2209583" y="129778"/>
                  </a:lnTo>
                  <a:lnTo>
                    <a:pt x="2191766" y="87545"/>
                  </a:lnTo>
                  <a:lnTo>
                    <a:pt x="2164127" y="51768"/>
                  </a:lnTo>
                  <a:lnTo>
                    <a:pt x="2128350" y="24129"/>
                  </a:lnTo>
                  <a:lnTo>
                    <a:pt x="2086117" y="6312"/>
                  </a:lnTo>
                  <a:lnTo>
                    <a:pt x="2039112" y="0"/>
                  </a:lnTo>
                  <a:close/>
                </a:path>
              </a:pathLst>
            </a:custGeom>
            <a:solidFill>
              <a:srgbClr val="1145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829DF246-B848-4649-8754-DDC4BBCE73ED}"/>
                </a:ext>
              </a:extLst>
            </p:cNvPr>
            <p:cNvSpPr/>
            <p:nvPr/>
          </p:nvSpPr>
          <p:spPr>
            <a:xfrm>
              <a:off x="2237231" y="3226307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0" y="176783"/>
                  </a:moveTo>
                  <a:lnTo>
                    <a:pt x="6312" y="129778"/>
                  </a:lnTo>
                  <a:lnTo>
                    <a:pt x="24130" y="87545"/>
                  </a:lnTo>
                  <a:lnTo>
                    <a:pt x="51768" y="51768"/>
                  </a:lnTo>
                  <a:lnTo>
                    <a:pt x="87545" y="24129"/>
                  </a:lnTo>
                  <a:lnTo>
                    <a:pt x="129778" y="6312"/>
                  </a:lnTo>
                  <a:lnTo>
                    <a:pt x="176784" y="0"/>
                  </a:lnTo>
                  <a:lnTo>
                    <a:pt x="2039112" y="0"/>
                  </a:lnTo>
                  <a:lnTo>
                    <a:pt x="2086117" y="6312"/>
                  </a:lnTo>
                  <a:lnTo>
                    <a:pt x="2128350" y="24129"/>
                  </a:lnTo>
                  <a:lnTo>
                    <a:pt x="2164127" y="51768"/>
                  </a:lnTo>
                  <a:lnTo>
                    <a:pt x="2191766" y="87545"/>
                  </a:lnTo>
                  <a:lnTo>
                    <a:pt x="2209583" y="129778"/>
                  </a:lnTo>
                  <a:lnTo>
                    <a:pt x="2215896" y="176783"/>
                  </a:lnTo>
                  <a:lnTo>
                    <a:pt x="2215896" y="883919"/>
                  </a:lnTo>
                  <a:lnTo>
                    <a:pt x="2209583" y="930925"/>
                  </a:lnTo>
                  <a:lnTo>
                    <a:pt x="2191766" y="973158"/>
                  </a:lnTo>
                  <a:lnTo>
                    <a:pt x="2164127" y="1008935"/>
                  </a:lnTo>
                  <a:lnTo>
                    <a:pt x="2128350" y="1036574"/>
                  </a:lnTo>
                  <a:lnTo>
                    <a:pt x="2086117" y="1054391"/>
                  </a:lnTo>
                  <a:lnTo>
                    <a:pt x="2039112" y="1060703"/>
                  </a:lnTo>
                  <a:lnTo>
                    <a:pt x="176784" y="1060703"/>
                  </a:lnTo>
                  <a:lnTo>
                    <a:pt x="129778" y="1054391"/>
                  </a:lnTo>
                  <a:lnTo>
                    <a:pt x="87545" y="1036573"/>
                  </a:lnTo>
                  <a:lnTo>
                    <a:pt x="51768" y="1008935"/>
                  </a:lnTo>
                  <a:lnTo>
                    <a:pt x="24129" y="973158"/>
                  </a:lnTo>
                  <a:lnTo>
                    <a:pt x="6312" y="930925"/>
                  </a:lnTo>
                  <a:lnTo>
                    <a:pt x="0" y="883919"/>
                  </a:lnTo>
                  <a:lnTo>
                    <a:pt x="0" y="176783"/>
                  </a:lnTo>
                  <a:close/>
                </a:path>
              </a:pathLst>
            </a:custGeom>
            <a:ln w="12192">
              <a:solidFill>
                <a:srgbClr val="092F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5">
            <a:extLst>
              <a:ext uri="{FF2B5EF4-FFF2-40B4-BE49-F238E27FC236}">
                <a16:creationId xmlns:a16="http://schemas.microsoft.com/office/drawing/2014/main" id="{243D202B-A20C-DB40-9480-E97D54DA0D4B}"/>
              </a:ext>
            </a:extLst>
          </p:cNvPr>
          <p:cNvSpPr txBox="1"/>
          <p:nvPr/>
        </p:nvSpPr>
        <p:spPr>
          <a:xfrm>
            <a:off x="525679" y="3527571"/>
            <a:ext cx="17799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solidFill>
                  <a:srgbClr val="E7E6E6"/>
                </a:solidFill>
                <a:latin typeface="Trebuchet MS"/>
                <a:cs typeface="Trebuchet MS"/>
              </a:rPr>
              <a:t>Unsupervised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EB13CBFA-E3C7-BD47-BB4B-E90F3C3B03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1461" y="288234"/>
            <a:ext cx="8610719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25" dirty="0"/>
              <a:t>Types </a:t>
            </a:r>
            <a:r>
              <a:rPr spc="-100" dirty="0"/>
              <a:t>of </a:t>
            </a:r>
            <a:r>
              <a:rPr spc="5" dirty="0"/>
              <a:t>Machine </a:t>
            </a:r>
            <a:r>
              <a:rPr spc="-45" dirty="0"/>
              <a:t>Learning</a:t>
            </a:r>
            <a:r>
              <a:rPr spc="-500" dirty="0"/>
              <a:t> </a:t>
            </a:r>
            <a:r>
              <a:rPr spc="-15" dirty="0"/>
              <a:t>Problems</a:t>
            </a:r>
          </a:p>
        </p:txBody>
      </p:sp>
      <p:grpSp>
        <p:nvGrpSpPr>
          <p:cNvPr id="9" name="object 8">
            <a:extLst>
              <a:ext uri="{FF2B5EF4-FFF2-40B4-BE49-F238E27FC236}">
                <a16:creationId xmlns:a16="http://schemas.microsoft.com/office/drawing/2014/main" id="{D47A2C51-D31D-5A43-897D-34186C94E5B4}"/>
              </a:ext>
            </a:extLst>
          </p:cNvPr>
          <p:cNvGrpSpPr/>
          <p:nvPr/>
        </p:nvGrpSpPr>
        <p:grpSpPr>
          <a:xfrm>
            <a:off x="301461" y="1359416"/>
            <a:ext cx="2228215" cy="1073150"/>
            <a:chOff x="2231135" y="1424939"/>
            <a:chExt cx="2228215" cy="1073150"/>
          </a:xfrm>
        </p:grpSpPr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E2332E60-E06C-3542-9D60-1CC2E73A08FB}"/>
                </a:ext>
              </a:extLst>
            </p:cNvPr>
            <p:cNvSpPr/>
            <p:nvPr/>
          </p:nvSpPr>
          <p:spPr>
            <a:xfrm>
              <a:off x="2237231" y="1431035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2039112" y="0"/>
                  </a:moveTo>
                  <a:lnTo>
                    <a:pt x="176784" y="0"/>
                  </a:lnTo>
                  <a:lnTo>
                    <a:pt x="129778" y="6312"/>
                  </a:lnTo>
                  <a:lnTo>
                    <a:pt x="87545" y="24129"/>
                  </a:lnTo>
                  <a:lnTo>
                    <a:pt x="51768" y="51768"/>
                  </a:lnTo>
                  <a:lnTo>
                    <a:pt x="24130" y="87545"/>
                  </a:lnTo>
                  <a:lnTo>
                    <a:pt x="6312" y="129778"/>
                  </a:lnTo>
                  <a:lnTo>
                    <a:pt x="0" y="176784"/>
                  </a:lnTo>
                  <a:lnTo>
                    <a:pt x="0" y="883919"/>
                  </a:lnTo>
                  <a:lnTo>
                    <a:pt x="6312" y="930925"/>
                  </a:lnTo>
                  <a:lnTo>
                    <a:pt x="24129" y="973158"/>
                  </a:lnTo>
                  <a:lnTo>
                    <a:pt x="51768" y="1008935"/>
                  </a:lnTo>
                  <a:lnTo>
                    <a:pt x="87545" y="1036574"/>
                  </a:lnTo>
                  <a:lnTo>
                    <a:pt x="129778" y="1054391"/>
                  </a:lnTo>
                  <a:lnTo>
                    <a:pt x="176784" y="1060703"/>
                  </a:lnTo>
                  <a:lnTo>
                    <a:pt x="2039112" y="1060703"/>
                  </a:lnTo>
                  <a:lnTo>
                    <a:pt x="2086117" y="1054391"/>
                  </a:lnTo>
                  <a:lnTo>
                    <a:pt x="2128350" y="1036574"/>
                  </a:lnTo>
                  <a:lnTo>
                    <a:pt x="2164127" y="1008935"/>
                  </a:lnTo>
                  <a:lnTo>
                    <a:pt x="2191766" y="973158"/>
                  </a:lnTo>
                  <a:lnTo>
                    <a:pt x="2209583" y="930925"/>
                  </a:lnTo>
                  <a:lnTo>
                    <a:pt x="2215896" y="883919"/>
                  </a:lnTo>
                  <a:lnTo>
                    <a:pt x="2215896" y="176784"/>
                  </a:lnTo>
                  <a:lnTo>
                    <a:pt x="2209583" y="129778"/>
                  </a:lnTo>
                  <a:lnTo>
                    <a:pt x="2191766" y="87545"/>
                  </a:lnTo>
                  <a:lnTo>
                    <a:pt x="2164127" y="51768"/>
                  </a:lnTo>
                  <a:lnTo>
                    <a:pt x="2128350" y="24129"/>
                  </a:lnTo>
                  <a:lnTo>
                    <a:pt x="2086117" y="6312"/>
                  </a:lnTo>
                  <a:lnTo>
                    <a:pt x="2039112" y="0"/>
                  </a:lnTo>
                  <a:close/>
                </a:path>
              </a:pathLst>
            </a:custGeom>
            <a:solidFill>
              <a:srgbClr val="8EB0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BE72A5CC-4C2F-2440-89E4-C7079EFE8A4C}"/>
                </a:ext>
              </a:extLst>
            </p:cNvPr>
            <p:cNvSpPr/>
            <p:nvPr/>
          </p:nvSpPr>
          <p:spPr>
            <a:xfrm>
              <a:off x="2237231" y="1431035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0" y="176784"/>
                  </a:moveTo>
                  <a:lnTo>
                    <a:pt x="6312" y="129778"/>
                  </a:lnTo>
                  <a:lnTo>
                    <a:pt x="24130" y="87545"/>
                  </a:lnTo>
                  <a:lnTo>
                    <a:pt x="51768" y="51768"/>
                  </a:lnTo>
                  <a:lnTo>
                    <a:pt x="87545" y="24129"/>
                  </a:lnTo>
                  <a:lnTo>
                    <a:pt x="129778" y="6312"/>
                  </a:lnTo>
                  <a:lnTo>
                    <a:pt x="176784" y="0"/>
                  </a:lnTo>
                  <a:lnTo>
                    <a:pt x="2039112" y="0"/>
                  </a:lnTo>
                  <a:lnTo>
                    <a:pt x="2086117" y="6312"/>
                  </a:lnTo>
                  <a:lnTo>
                    <a:pt x="2128350" y="24129"/>
                  </a:lnTo>
                  <a:lnTo>
                    <a:pt x="2164127" y="51768"/>
                  </a:lnTo>
                  <a:lnTo>
                    <a:pt x="2191766" y="87545"/>
                  </a:lnTo>
                  <a:lnTo>
                    <a:pt x="2209583" y="129778"/>
                  </a:lnTo>
                  <a:lnTo>
                    <a:pt x="2215896" y="176784"/>
                  </a:lnTo>
                  <a:lnTo>
                    <a:pt x="2215896" y="883919"/>
                  </a:lnTo>
                  <a:lnTo>
                    <a:pt x="2209583" y="930925"/>
                  </a:lnTo>
                  <a:lnTo>
                    <a:pt x="2191766" y="973158"/>
                  </a:lnTo>
                  <a:lnTo>
                    <a:pt x="2164127" y="1008935"/>
                  </a:lnTo>
                  <a:lnTo>
                    <a:pt x="2128350" y="1036574"/>
                  </a:lnTo>
                  <a:lnTo>
                    <a:pt x="2086117" y="1054391"/>
                  </a:lnTo>
                  <a:lnTo>
                    <a:pt x="2039112" y="1060703"/>
                  </a:lnTo>
                  <a:lnTo>
                    <a:pt x="176784" y="1060703"/>
                  </a:lnTo>
                  <a:lnTo>
                    <a:pt x="129778" y="1054391"/>
                  </a:lnTo>
                  <a:lnTo>
                    <a:pt x="87545" y="1036574"/>
                  </a:lnTo>
                  <a:lnTo>
                    <a:pt x="51768" y="1008935"/>
                  </a:lnTo>
                  <a:lnTo>
                    <a:pt x="24129" y="973158"/>
                  </a:lnTo>
                  <a:lnTo>
                    <a:pt x="6312" y="930925"/>
                  </a:lnTo>
                  <a:lnTo>
                    <a:pt x="0" y="883919"/>
                  </a:lnTo>
                  <a:lnTo>
                    <a:pt x="0" y="176784"/>
                  </a:lnTo>
                  <a:close/>
                </a:path>
              </a:pathLst>
            </a:custGeom>
            <a:ln w="12192">
              <a:solidFill>
                <a:srgbClr val="B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1">
            <a:extLst>
              <a:ext uri="{FF2B5EF4-FFF2-40B4-BE49-F238E27FC236}">
                <a16:creationId xmlns:a16="http://schemas.microsoft.com/office/drawing/2014/main" id="{6BBF2F29-7A7E-4647-936D-D849969BF721}"/>
              </a:ext>
            </a:extLst>
          </p:cNvPr>
          <p:cNvSpPr txBox="1"/>
          <p:nvPr/>
        </p:nvSpPr>
        <p:spPr>
          <a:xfrm>
            <a:off x="669417" y="1676786"/>
            <a:ext cx="1463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BAD0D9"/>
                </a:solidFill>
                <a:latin typeface="Trebuchet MS"/>
                <a:cs typeface="Trebuchet MS"/>
              </a:rPr>
              <a:t>Supervised</a:t>
            </a:r>
            <a:endParaRPr sz="2400" dirty="0">
              <a:latin typeface="Trebuchet MS"/>
              <a:cs typeface="Trebuchet MS"/>
            </a:endParaRPr>
          </a:p>
        </p:txBody>
      </p:sp>
      <p:grpSp>
        <p:nvGrpSpPr>
          <p:cNvPr id="13" name="object 12">
            <a:extLst>
              <a:ext uri="{FF2B5EF4-FFF2-40B4-BE49-F238E27FC236}">
                <a16:creationId xmlns:a16="http://schemas.microsoft.com/office/drawing/2014/main" id="{C7C7A212-243C-D24D-8D19-8165B5139B76}"/>
              </a:ext>
            </a:extLst>
          </p:cNvPr>
          <p:cNvGrpSpPr/>
          <p:nvPr/>
        </p:nvGrpSpPr>
        <p:grpSpPr>
          <a:xfrm>
            <a:off x="301523" y="5007432"/>
            <a:ext cx="2228215" cy="1073150"/>
            <a:chOff x="2231135" y="5015484"/>
            <a:chExt cx="2228215" cy="1073150"/>
          </a:xfrm>
        </p:grpSpPr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B9E091E7-8770-754E-AC63-ABA7066C5EED}"/>
                </a:ext>
              </a:extLst>
            </p:cNvPr>
            <p:cNvSpPr/>
            <p:nvPr/>
          </p:nvSpPr>
          <p:spPr>
            <a:xfrm>
              <a:off x="2237231" y="5021580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2039112" y="0"/>
                  </a:moveTo>
                  <a:lnTo>
                    <a:pt x="176784" y="0"/>
                  </a:lnTo>
                  <a:lnTo>
                    <a:pt x="129778" y="6312"/>
                  </a:lnTo>
                  <a:lnTo>
                    <a:pt x="87545" y="24130"/>
                  </a:lnTo>
                  <a:lnTo>
                    <a:pt x="51768" y="51768"/>
                  </a:lnTo>
                  <a:lnTo>
                    <a:pt x="24130" y="87545"/>
                  </a:lnTo>
                  <a:lnTo>
                    <a:pt x="6312" y="129778"/>
                  </a:lnTo>
                  <a:lnTo>
                    <a:pt x="0" y="176784"/>
                  </a:lnTo>
                  <a:lnTo>
                    <a:pt x="0" y="883920"/>
                  </a:lnTo>
                  <a:lnTo>
                    <a:pt x="6312" y="930917"/>
                  </a:lnTo>
                  <a:lnTo>
                    <a:pt x="24129" y="973147"/>
                  </a:lnTo>
                  <a:lnTo>
                    <a:pt x="51768" y="1008926"/>
                  </a:lnTo>
                  <a:lnTo>
                    <a:pt x="87545" y="1036568"/>
                  </a:lnTo>
                  <a:lnTo>
                    <a:pt x="129778" y="1054389"/>
                  </a:lnTo>
                  <a:lnTo>
                    <a:pt x="176784" y="1060704"/>
                  </a:lnTo>
                  <a:lnTo>
                    <a:pt x="2039112" y="1060704"/>
                  </a:lnTo>
                  <a:lnTo>
                    <a:pt x="2086117" y="1054389"/>
                  </a:lnTo>
                  <a:lnTo>
                    <a:pt x="2128350" y="1036568"/>
                  </a:lnTo>
                  <a:lnTo>
                    <a:pt x="2164127" y="1008926"/>
                  </a:lnTo>
                  <a:lnTo>
                    <a:pt x="2191766" y="973147"/>
                  </a:lnTo>
                  <a:lnTo>
                    <a:pt x="2209583" y="930917"/>
                  </a:lnTo>
                  <a:lnTo>
                    <a:pt x="2215896" y="883920"/>
                  </a:lnTo>
                  <a:lnTo>
                    <a:pt x="2215896" y="176784"/>
                  </a:lnTo>
                  <a:lnTo>
                    <a:pt x="2209583" y="129778"/>
                  </a:lnTo>
                  <a:lnTo>
                    <a:pt x="2191766" y="87545"/>
                  </a:lnTo>
                  <a:lnTo>
                    <a:pt x="2164127" y="51768"/>
                  </a:lnTo>
                  <a:lnTo>
                    <a:pt x="2128350" y="24130"/>
                  </a:lnTo>
                  <a:lnTo>
                    <a:pt x="2086117" y="6312"/>
                  </a:lnTo>
                  <a:lnTo>
                    <a:pt x="2039112" y="0"/>
                  </a:lnTo>
                  <a:close/>
                </a:path>
              </a:pathLst>
            </a:custGeom>
            <a:solidFill>
              <a:srgbClr val="8EB0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C83460A9-2B6B-584E-AB33-78789685CBE1}"/>
                </a:ext>
              </a:extLst>
            </p:cNvPr>
            <p:cNvSpPr/>
            <p:nvPr/>
          </p:nvSpPr>
          <p:spPr>
            <a:xfrm>
              <a:off x="2237231" y="5021580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0" y="176784"/>
                  </a:moveTo>
                  <a:lnTo>
                    <a:pt x="6312" y="129778"/>
                  </a:lnTo>
                  <a:lnTo>
                    <a:pt x="24130" y="87545"/>
                  </a:lnTo>
                  <a:lnTo>
                    <a:pt x="51768" y="51768"/>
                  </a:lnTo>
                  <a:lnTo>
                    <a:pt x="87545" y="24130"/>
                  </a:lnTo>
                  <a:lnTo>
                    <a:pt x="129778" y="6312"/>
                  </a:lnTo>
                  <a:lnTo>
                    <a:pt x="176784" y="0"/>
                  </a:lnTo>
                  <a:lnTo>
                    <a:pt x="2039112" y="0"/>
                  </a:lnTo>
                  <a:lnTo>
                    <a:pt x="2086117" y="6312"/>
                  </a:lnTo>
                  <a:lnTo>
                    <a:pt x="2128350" y="24130"/>
                  </a:lnTo>
                  <a:lnTo>
                    <a:pt x="2164127" y="51768"/>
                  </a:lnTo>
                  <a:lnTo>
                    <a:pt x="2191766" y="87545"/>
                  </a:lnTo>
                  <a:lnTo>
                    <a:pt x="2209583" y="129778"/>
                  </a:lnTo>
                  <a:lnTo>
                    <a:pt x="2215896" y="176784"/>
                  </a:lnTo>
                  <a:lnTo>
                    <a:pt x="2215896" y="883920"/>
                  </a:lnTo>
                  <a:lnTo>
                    <a:pt x="2209583" y="930917"/>
                  </a:lnTo>
                  <a:lnTo>
                    <a:pt x="2191766" y="973147"/>
                  </a:lnTo>
                  <a:lnTo>
                    <a:pt x="2164127" y="1008926"/>
                  </a:lnTo>
                  <a:lnTo>
                    <a:pt x="2128350" y="1036568"/>
                  </a:lnTo>
                  <a:lnTo>
                    <a:pt x="2086117" y="1054389"/>
                  </a:lnTo>
                  <a:lnTo>
                    <a:pt x="2039112" y="1060704"/>
                  </a:lnTo>
                  <a:lnTo>
                    <a:pt x="176784" y="1060704"/>
                  </a:lnTo>
                  <a:lnTo>
                    <a:pt x="129778" y="1054389"/>
                  </a:lnTo>
                  <a:lnTo>
                    <a:pt x="87545" y="1036568"/>
                  </a:lnTo>
                  <a:lnTo>
                    <a:pt x="51768" y="1008926"/>
                  </a:lnTo>
                  <a:lnTo>
                    <a:pt x="24129" y="973147"/>
                  </a:lnTo>
                  <a:lnTo>
                    <a:pt x="6312" y="930917"/>
                  </a:lnTo>
                  <a:lnTo>
                    <a:pt x="0" y="883920"/>
                  </a:lnTo>
                  <a:lnTo>
                    <a:pt x="0" y="176784"/>
                  </a:lnTo>
                  <a:close/>
                </a:path>
              </a:pathLst>
            </a:custGeom>
            <a:ln w="12192">
              <a:solidFill>
                <a:srgbClr val="D2DF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5">
            <a:extLst>
              <a:ext uri="{FF2B5EF4-FFF2-40B4-BE49-F238E27FC236}">
                <a16:creationId xmlns:a16="http://schemas.microsoft.com/office/drawing/2014/main" id="{A86B4643-3C7B-854E-9C14-BC7DC5ED3426}"/>
              </a:ext>
            </a:extLst>
          </p:cNvPr>
          <p:cNvSpPr txBox="1"/>
          <p:nvPr/>
        </p:nvSpPr>
        <p:spPr>
          <a:xfrm>
            <a:off x="448119" y="5348490"/>
            <a:ext cx="1906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85" dirty="0">
                <a:solidFill>
                  <a:srgbClr val="BAD0D9"/>
                </a:solidFill>
                <a:latin typeface="Trebuchet MS"/>
                <a:cs typeface="Trebuchet MS"/>
              </a:rPr>
              <a:t>Reinforcement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FD9A91FA-F94F-C947-B56B-51C916AD3AA1}"/>
              </a:ext>
            </a:extLst>
          </p:cNvPr>
          <p:cNvSpPr txBox="1"/>
          <p:nvPr/>
        </p:nvSpPr>
        <p:spPr>
          <a:xfrm>
            <a:off x="2885567" y="1662252"/>
            <a:ext cx="66560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Useful for learning structure in the data (clustering),  hidden correlations, reduce dimensionality, etc.</a:t>
            </a: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57ABC453-301F-5244-ADC1-DBE3803AABEB}"/>
              </a:ext>
            </a:extLst>
          </p:cNvPr>
          <p:cNvSpPr/>
          <p:nvPr/>
        </p:nvSpPr>
        <p:spPr>
          <a:xfrm>
            <a:off x="3328987" y="2825716"/>
            <a:ext cx="5534025" cy="29139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1042751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object 2">
            <a:extLst>
              <a:ext uri="{FF2B5EF4-FFF2-40B4-BE49-F238E27FC236}">
                <a16:creationId xmlns:a16="http://schemas.microsoft.com/office/drawing/2014/main" id="{8A83589D-5EE6-9845-B11E-2F2D91D4E110}"/>
              </a:ext>
            </a:extLst>
          </p:cNvPr>
          <p:cNvGrpSpPr/>
          <p:nvPr/>
        </p:nvGrpSpPr>
        <p:grpSpPr>
          <a:xfrm>
            <a:off x="221742" y="3229792"/>
            <a:ext cx="2228215" cy="1073150"/>
            <a:chOff x="2231135" y="3220211"/>
            <a:chExt cx="2228215" cy="1073150"/>
          </a:xfrm>
        </p:grpSpPr>
        <p:sp>
          <p:nvSpPr>
            <p:cNvPr id="21" name="object 3">
              <a:extLst>
                <a:ext uri="{FF2B5EF4-FFF2-40B4-BE49-F238E27FC236}">
                  <a16:creationId xmlns:a16="http://schemas.microsoft.com/office/drawing/2014/main" id="{D872FAAD-BCDA-164B-AC85-592798C0CEAD}"/>
                </a:ext>
              </a:extLst>
            </p:cNvPr>
            <p:cNvSpPr/>
            <p:nvPr/>
          </p:nvSpPr>
          <p:spPr>
            <a:xfrm>
              <a:off x="2237231" y="3226307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2039112" y="0"/>
                  </a:moveTo>
                  <a:lnTo>
                    <a:pt x="176784" y="0"/>
                  </a:lnTo>
                  <a:lnTo>
                    <a:pt x="129778" y="6312"/>
                  </a:lnTo>
                  <a:lnTo>
                    <a:pt x="87545" y="24129"/>
                  </a:lnTo>
                  <a:lnTo>
                    <a:pt x="51768" y="51768"/>
                  </a:lnTo>
                  <a:lnTo>
                    <a:pt x="24130" y="87545"/>
                  </a:lnTo>
                  <a:lnTo>
                    <a:pt x="6312" y="129778"/>
                  </a:lnTo>
                  <a:lnTo>
                    <a:pt x="0" y="176783"/>
                  </a:lnTo>
                  <a:lnTo>
                    <a:pt x="0" y="883919"/>
                  </a:lnTo>
                  <a:lnTo>
                    <a:pt x="6312" y="930925"/>
                  </a:lnTo>
                  <a:lnTo>
                    <a:pt x="24129" y="973158"/>
                  </a:lnTo>
                  <a:lnTo>
                    <a:pt x="51768" y="1008935"/>
                  </a:lnTo>
                  <a:lnTo>
                    <a:pt x="87545" y="1036573"/>
                  </a:lnTo>
                  <a:lnTo>
                    <a:pt x="129778" y="1054391"/>
                  </a:lnTo>
                  <a:lnTo>
                    <a:pt x="176784" y="1060703"/>
                  </a:lnTo>
                  <a:lnTo>
                    <a:pt x="2039112" y="1060703"/>
                  </a:lnTo>
                  <a:lnTo>
                    <a:pt x="2086117" y="1054391"/>
                  </a:lnTo>
                  <a:lnTo>
                    <a:pt x="2128350" y="1036574"/>
                  </a:lnTo>
                  <a:lnTo>
                    <a:pt x="2164127" y="1008935"/>
                  </a:lnTo>
                  <a:lnTo>
                    <a:pt x="2191766" y="973158"/>
                  </a:lnTo>
                  <a:lnTo>
                    <a:pt x="2209583" y="930925"/>
                  </a:lnTo>
                  <a:lnTo>
                    <a:pt x="2215896" y="883919"/>
                  </a:lnTo>
                  <a:lnTo>
                    <a:pt x="2215896" y="176783"/>
                  </a:lnTo>
                  <a:lnTo>
                    <a:pt x="2209583" y="129778"/>
                  </a:lnTo>
                  <a:lnTo>
                    <a:pt x="2191766" y="87545"/>
                  </a:lnTo>
                  <a:lnTo>
                    <a:pt x="2164127" y="51768"/>
                  </a:lnTo>
                  <a:lnTo>
                    <a:pt x="2128350" y="24129"/>
                  </a:lnTo>
                  <a:lnTo>
                    <a:pt x="2086117" y="6312"/>
                  </a:lnTo>
                  <a:lnTo>
                    <a:pt x="2039112" y="0"/>
                  </a:lnTo>
                  <a:close/>
                </a:path>
              </a:pathLst>
            </a:custGeom>
            <a:solidFill>
              <a:srgbClr val="8EB0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4">
              <a:extLst>
                <a:ext uri="{FF2B5EF4-FFF2-40B4-BE49-F238E27FC236}">
                  <a16:creationId xmlns:a16="http://schemas.microsoft.com/office/drawing/2014/main" id="{CA3EAB5B-7E4F-5841-82A7-B7DC74736C61}"/>
                </a:ext>
              </a:extLst>
            </p:cNvPr>
            <p:cNvSpPr/>
            <p:nvPr/>
          </p:nvSpPr>
          <p:spPr>
            <a:xfrm>
              <a:off x="2237231" y="3226307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0" y="176783"/>
                  </a:moveTo>
                  <a:lnTo>
                    <a:pt x="6312" y="129778"/>
                  </a:lnTo>
                  <a:lnTo>
                    <a:pt x="24130" y="87545"/>
                  </a:lnTo>
                  <a:lnTo>
                    <a:pt x="51768" y="51768"/>
                  </a:lnTo>
                  <a:lnTo>
                    <a:pt x="87545" y="24129"/>
                  </a:lnTo>
                  <a:lnTo>
                    <a:pt x="129778" y="6312"/>
                  </a:lnTo>
                  <a:lnTo>
                    <a:pt x="176784" y="0"/>
                  </a:lnTo>
                  <a:lnTo>
                    <a:pt x="2039112" y="0"/>
                  </a:lnTo>
                  <a:lnTo>
                    <a:pt x="2086117" y="6312"/>
                  </a:lnTo>
                  <a:lnTo>
                    <a:pt x="2128350" y="24129"/>
                  </a:lnTo>
                  <a:lnTo>
                    <a:pt x="2164127" y="51768"/>
                  </a:lnTo>
                  <a:lnTo>
                    <a:pt x="2191766" y="87545"/>
                  </a:lnTo>
                  <a:lnTo>
                    <a:pt x="2209583" y="129778"/>
                  </a:lnTo>
                  <a:lnTo>
                    <a:pt x="2215896" y="176783"/>
                  </a:lnTo>
                  <a:lnTo>
                    <a:pt x="2215896" y="883919"/>
                  </a:lnTo>
                  <a:lnTo>
                    <a:pt x="2209583" y="930925"/>
                  </a:lnTo>
                  <a:lnTo>
                    <a:pt x="2191766" y="973158"/>
                  </a:lnTo>
                  <a:lnTo>
                    <a:pt x="2164127" y="1008935"/>
                  </a:lnTo>
                  <a:lnTo>
                    <a:pt x="2128350" y="1036574"/>
                  </a:lnTo>
                  <a:lnTo>
                    <a:pt x="2086117" y="1054391"/>
                  </a:lnTo>
                  <a:lnTo>
                    <a:pt x="2039112" y="1060703"/>
                  </a:lnTo>
                  <a:lnTo>
                    <a:pt x="176784" y="1060703"/>
                  </a:lnTo>
                  <a:lnTo>
                    <a:pt x="129778" y="1054391"/>
                  </a:lnTo>
                  <a:lnTo>
                    <a:pt x="87545" y="1036573"/>
                  </a:lnTo>
                  <a:lnTo>
                    <a:pt x="51768" y="1008935"/>
                  </a:lnTo>
                  <a:lnTo>
                    <a:pt x="24129" y="973158"/>
                  </a:lnTo>
                  <a:lnTo>
                    <a:pt x="6312" y="930925"/>
                  </a:lnTo>
                  <a:lnTo>
                    <a:pt x="0" y="883919"/>
                  </a:lnTo>
                  <a:lnTo>
                    <a:pt x="0" y="176783"/>
                  </a:lnTo>
                  <a:close/>
                </a:path>
              </a:pathLst>
            </a:custGeom>
            <a:ln w="12192">
              <a:solidFill>
                <a:srgbClr val="D2DF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5">
            <a:extLst>
              <a:ext uri="{FF2B5EF4-FFF2-40B4-BE49-F238E27FC236}">
                <a16:creationId xmlns:a16="http://schemas.microsoft.com/office/drawing/2014/main" id="{14D6726F-674F-9C4F-B049-FA8AA7A08F04}"/>
              </a:ext>
            </a:extLst>
          </p:cNvPr>
          <p:cNvSpPr txBox="1"/>
          <p:nvPr/>
        </p:nvSpPr>
        <p:spPr>
          <a:xfrm>
            <a:off x="393190" y="2817877"/>
            <a:ext cx="8120380" cy="9489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21890" marR="5080">
              <a:lnSpc>
                <a:spcPct val="100000"/>
              </a:lnSpc>
              <a:spcBef>
                <a:spcPts val="100"/>
              </a:spcBef>
            </a:pPr>
            <a:r>
              <a:rPr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Environment gives feedback via a positive or  negative reward signal.</a:t>
            </a: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00" spc="-40" dirty="0">
                <a:solidFill>
                  <a:srgbClr val="BAD0D9"/>
                </a:solidFill>
                <a:latin typeface="Trebuchet MS"/>
                <a:cs typeface="Trebuchet MS"/>
              </a:rPr>
              <a:t>Unsupervised</a:t>
            </a:r>
            <a:endParaRPr sz="2400" dirty="0">
              <a:latin typeface="Trebuchet MS"/>
              <a:cs typeface="Trebuchet MS"/>
            </a:endParaRPr>
          </a:p>
        </p:txBody>
      </p:sp>
      <p:grpSp>
        <p:nvGrpSpPr>
          <p:cNvPr id="24" name="object 6">
            <a:extLst>
              <a:ext uri="{FF2B5EF4-FFF2-40B4-BE49-F238E27FC236}">
                <a16:creationId xmlns:a16="http://schemas.microsoft.com/office/drawing/2014/main" id="{507FAE3E-90A4-9045-92D8-97084F169157}"/>
              </a:ext>
            </a:extLst>
          </p:cNvPr>
          <p:cNvGrpSpPr/>
          <p:nvPr/>
        </p:nvGrpSpPr>
        <p:grpSpPr>
          <a:xfrm>
            <a:off x="227838" y="5007432"/>
            <a:ext cx="2228215" cy="1073150"/>
            <a:chOff x="2231135" y="5015484"/>
            <a:chExt cx="2228215" cy="1073150"/>
          </a:xfrm>
        </p:grpSpPr>
        <p:sp>
          <p:nvSpPr>
            <p:cNvPr id="25" name="object 7">
              <a:extLst>
                <a:ext uri="{FF2B5EF4-FFF2-40B4-BE49-F238E27FC236}">
                  <a16:creationId xmlns:a16="http://schemas.microsoft.com/office/drawing/2014/main" id="{6D0B3A05-CC8D-6B4C-9D63-D1579CB2927E}"/>
                </a:ext>
              </a:extLst>
            </p:cNvPr>
            <p:cNvSpPr/>
            <p:nvPr/>
          </p:nvSpPr>
          <p:spPr>
            <a:xfrm>
              <a:off x="2237231" y="5021580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2039112" y="0"/>
                  </a:moveTo>
                  <a:lnTo>
                    <a:pt x="176784" y="0"/>
                  </a:lnTo>
                  <a:lnTo>
                    <a:pt x="129778" y="6312"/>
                  </a:lnTo>
                  <a:lnTo>
                    <a:pt x="87545" y="24130"/>
                  </a:lnTo>
                  <a:lnTo>
                    <a:pt x="51768" y="51768"/>
                  </a:lnTo>
                  <a:lnTo>
                    <a:pt x="24130" y="87545"/>
                  </a:lnTo>
                  <a:lnTo>
                    <a:pt x="6312" y="129778"/>
                  </a:lnTo>
                  <a:lnTo>
                    <a:pt x="0" y="176784"/>
                  </a:lnTo>
                  <a:lnTo>
                    <a:pt x="0" y="883920"/>
                  </a:lnTo>
                  <a:lnTo>
                    <a:pt x="6312" y="930917"/>
                  </a:lnTo>
                  <a:lnTo>
                    <a:pt x="24129" y="973147"/>
                  </a:lnTo>
                  <a:lnTo>
                    <a:pt x="51768" y="1008926"/>
                  </a:lnTo>
                  <a:lnTo>
                    <a:pt x="87545" y="1036568"/>
                  </a:lnTo>
                  <a:lnTo>
                    <a:pt x="129778" y="1054389"/>
                  </a:lnTo>
                  <a:lnTo>
                    <a:pt x="176784" y="1060704"/>
                  </a:lnTo>
                  <a:lnTo>
                    <a:pt x="2039112" y="1060704"/>
                  </a:lnTo>
                  <a:lnTo>
                    <a:pt x="2086117" y="1054389"/>
                  </a:lnTo>
                  <a:lnTo>
                    <a:pt x="2128350" y="1036568"/>
                  </a:lnTo>
                  <a:lnTo>
                    <a:pt x="2164127" y="1008926"/>
                  </a:lnTo>
                  <a:lnTo>
                    <a:pt x="2191766" y="973147"/>
                  </a:lnTo>
                  <a:lnTo>
                    <a:pt x="2209583" y="930917"/>
                  </a:lnTo>
                  <a:lnTo>
                    <a:pt x="2215896" y="883920"/>
                  </a:lnTo>
                  <a:lnTo>
                    <a:pt x="2215896" y="176784"/>
                  </a:lnTo>
                  <a:lnTo>
                    <a:pt x="2209583" y="129778"/>
                  </a:lnTo>
                  <a:lnTo>
                    <a:pt x="2191766" y="87545"/>
                  </a:lnTo>
                  <a:lnTo>
                    <a:pt x="2164127" y="51768"/>
                  </a:lnTo>
                  <a:lnTo>
                    <a:pt x="2128350" y="24130"/>
                  </a:lnTo>
                  <a:lnTo>
                    <a:pt x="2086117" y="6312"/>
                  </a:lnTo>
                  <a:lnTo>
                    <a:pt x="2039112" y="0"/>
                  </a:lnTo>
                  <a:close/>
                </a:path>
              </a:pathLst>
            </a:custGeom>
            <a:solidFill>
              <a:srgbClr val="1145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8">
              <a:extLst>
                <a:ext uri="{FF2B5EF4-FFF2-40B4-BE49-F238E27FC236}">
                  <a16:creationId xmlns:a16="http://schemas.microsoft.com/office/drawing/2014/main" id="{520C66E5-F6DC-C948-B1A3-5816E3539A57}"/>
                </a:ext>
              </a:extLst>
            </p:cNvPr>
            <p:cNvSpPr/>
            <p:nvPr/>
          </p:nvSpPr>
          <p:spPr>
            <a:xfrm>
              <a:off x="2237231" y="5021580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0" y="176784"/>
                  </a:moveTo>
                  <a:lnTo>
                    <a:pt x="6312" y="129778"/>
                  </a:lnTo>
                  <a:lnTo>
                    <a:pt x="24130" y="87545"/>
                  </a:lnTo>
                  <a:lnTo>
                    <a:pt x="51768" y="51768"/>
                  </a:lnTo>
                  <a:lnTo>
                    <a:pt x="87545" y="24130"/>
                  </a:lnTo>
                  <a:lnTo>
                    <a:pt x="129778" y="6312"/>
                  </a:lnTo>
                  <a:lnTo>
                    <a:pt x="176784" y="0"/>
                  </a:lnTo>
                  <a:lnTo>
                    <a:pt x="2039112" y="0"/>
                  </a:lnTo>
                  <a:lnTo>
                    <a:pt x="2086117" y="6312"/>
                  </a:lnTo>
                  <a:lnTo>
                    <a:pt x="2128350" y="24130"/>
                  </a:lnTo>
                  <a:lnTo>
                    <a:pt x="2164127" y="51768"/>
                  </a:lnTo>
                  <a:lnTo>
                    <a:pt x="2191766" y="87545"/>
                  </a:lnTo>
                  <a:lnTo>
                    <a:pt x="2209583" y="129778"/>
                  </a:lnTo>
                  <a:lnTo>
                    <a:pt x="2215896" y="176784"/>
                  </a:lnTo>
                  <a:lnTo>
                    <a:pt x="2215896" y="883920"/>
                  </a:lnTo>
                  <a:lnTo>
                    <a:pt x="2209583" y="930917"/>
                  </a:lnTo>
                  <a:lnTo>
                    <a:pt x="2191766" y="973147"/>
                  </a:lnTo>
                  <a:lnTo>
                    <a:pt x="2164127" y="1008926"/>
                  </a:lnTo>
                  <a:lnTo>
                    <a:pt x="2128350" y="1036568"/>
                  </a:lnTo>
                  <a:lnTo>
                    <a:pt x="2086117" y="1054389"/>
                  </a:lnTo>
                  <a:lnTo>
                    <a:pt x="2039112" y="1060704"/>
                  </a:lnTo>
                  <a:lnTo>
                    <a:pt x="176784" y="1060704"/>
                  </a:lnTo>
                  <a:lnTo>
                    <a:pt x="129778" y="1054389"/>
                  </a:lnTo>
                  <a:lnTo>
                    <a:pt x="87545" y="1036568"/>
                  </a:lnTo>
                  <a:lnTo>
                    <a:pt x="51768" y="1008926"/>
                  </a:lnTo>
                  <a:lnTo>
                    <a:pt x="24129" y="973147"/>
                  </a:lnTo>
                  <a:lnTo>
                    <a:pt x="6312" y="930917"/>
                  </a:lnTo>
                  <a:lnTo>
                    <a:pt x="0" y="883920"/>
                  </a:lnTo>
                  <a:lnTo>
                    <a:pt x="0" y="176784"/>
                  </a:lnTo>
                  <a:close/>
                </a:path>
              </a:pathLst>
            </a:custGeom>
            <a:ln w="12192">
              <a:solidFill>
                <a:srgbClr val="092F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9">
            <a:extLst>
              <a:ext uri="{FF2B5EF4-FFF2-40B4-BE49-F238E27FC236}">
                <a16:creationId xmlns:a16="http://schemas.microsoft.com/office/drawing/2014/main" id="{3C154E87-FB87-154F-B59D-0639259878A6}"/>
              </a:ext>
            </a:extLst>
          </p:cNvPr>
          <p:cNvSpPr txBox="1"/>
          <p:nvPr/>
        </p:nvSpPr>
        <p:spPr>
          <a:xfrm>
            <a:off x="382778" y="5348490"/>
            <a:ext cx="1906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85" dirty="0">
                <a:solidFill>
                  <a:srgbClr val="E7E6E6"/>
                </a:solidFill>
                <a:latin typeface="Trebuchet MS"/>
                <a:cs typeface="Trebuchet MS"/>
              </a:rPr>
              <a:t>Reinforcement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28" name="object 10">
            <a:extLst>
              <a:ext uri="{FF2B5EF4-FFF2-40B4-BE49-F238E27FC236}">
                <a16:creationId xmlns:a16="http://schemas.microsoft.com/office/drawing/2014/main" id="{CEC29920-AAE3-AD4D-AA94-94EF438087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3097" y="185688"/>
            <a:ext cx="8520567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25" dirty="0"/>
              <a:t>Types </a:t>
            </a:r>
            <a:r>
              <a:rPr spc="-100" dirty="0"/>
              <a:t>of </a:t>
            </a:r>
            <a:r>
              <a:rPr spc="5" dirty="0"/>
              <a:t>Machine </a:t>
            </a:r>
            <a:r>
              <a:rPr spc="-45" dirty="0"/>
              <a:t>Learning</a:t>
            </a:r>
            <a:r>
              <a:rPr spc="-500" dirty="0"/>
              <a:t> </a:t>
            </a:r>
            <a:r>
              <a:rPr spc="-15" dirty="0"/>
              <a:t>Problems</a:t>
            </a:r>
          </a:p>
        </p:txBody>
      </p:sp>
      <p:grpSp>
        <p:nvGrpSpPr>
          <p:cNvPr id="29" name="object 12">
            <a:extLst>
              <a:ext uri="{FF2B5EF4-FFF2-40B4-BE49-F238E27FC236}">
                <a16:creationId xmlns:a16="http://schemas.microsoft.com/office/drawing/2014/main" id="{B903A28A-D228-E747-AA57-693C95A3BE0B}"/>
              </a:ext>
            </a:extLst>
          </p:cNvPr>
          <p:cNvGrpSpPr/>
          <p:nvPr/>
        </p:nvGrpSpPr>
        <p:grpSpPr>
          <a:xfrm>
            <a:off x="227711" y="1428631"/>
            <a:ext cx="2228215" cy="1073150"/>
            <a:chOff x="2231135" y="1424939"/>
            <a:chExt cx="2228215" cy="1073150"/>
          </a:xfrm>
        </p:grpSpPr>
        <p:sp>
          <p:nvSpPr>
            <p:cNvPr id="30" name="object 13">
              <a:extLst>
                <a:ext uri="{FF2B5EF4-FFF2-40B4-BE49-F238E27FC236}">
                  <a16:creationId xmlns:a16="http://schemas.microsoft.com/office/drawing/2014/main" id="{A8E5E27E-3FF6-2F42-BB66-2B3F8360B7E4}"/>
                </a:ext>
              </a:extLst>
            </p:cNvPr>
            <p:cNvSpPr/>
            <p:nvPr/>
          </p:nvSpPr>
          <p:spPr>
            <a:xfrm>
              <a:off x="2237231" y="1431035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2039112" y="0"/>
                  </a:moveTo>
                  <a:lnTo>
                    <a:pt x="176784" y="0"/>
                  </a:lnTo>
                  <a:lnTo>
                    <a:pt x="129778" y="6312"/>
                  </a:lnTo>
                  <a:lnTo>
                    <a:pt x="87545" y="24129"/>
                  </a:lnTo>
                  <a:lnTo>
                    <a:pt x="51768" y="51768"/>
                  </a:lnTo>
                  <a:lnTo>
                    <a:pt x="24130" y="87545"/>
                  </a:lnTo>
                  <a:lnTo>
                    <a:pt x="6312" y="129778"/>
                  </a:lnTo>
                  <a:lnTo>
                    <a:pt x="0" y="176784"/>
                  </a:lnTo>
                  <a:lnTo>
                    <a:pt x="0" y="883919"/>
                  </a:lnTo>
                  <a:lnTo>
                    <a:pt x="6312" y="930925"/>
                  </a:lnTo>
                  <a:lnTo>
                    <a:pt x="24129" y="973158"/>
                  </a:lnTo>
                  <a:lnTo>
                    <a:pt x="51768" y="1008935"/>
                  </a:lnTo>
                  <a:lnTo>
                    <a:pt x="87545" y="1036574"/>
                  </a:lnTo>
                  <a:lnTo>
                    <a:pt x="129778" y="1054391"/>
                  </a:lnTo>
                  <a:lnTo>
                    <a:pt x="176784" y="1060703"/>
                  </a:lnTo>
                  <a:lnTo>
                    <a:pt x="2039112" y="1060703"/>
                  </a:lnTo>
                  <a:lnTo>
                    <a:pt x="2086117" y="1054391"/>
                  </a:lnTo>
                  <a:lnTo>
                    <a:pt x="2128350" y="1036574"/>
                  </a:lnTo>
                  <a:lnTo>
                    <a:pt x="2164127" y="1008935"/>
                  </a:lnTo>
                  <a:lnTo>
                    <a:pt x="2191766" y="973158"/>
                  </a:lnTo>
                  <a:lnTo>
                    <a:pt x="2209583" y="930925"/>
                  </a:lnTo>
                  <a:lnTo>
                    <a:pt x="2215896" y="883919"/>
                  </a:lnTo>
                  <a:lnTo>
                    <a:pt x="2215896" y="176784"/>
                  </a:lnTo>
                  <a:lnTo>
                    <a:pt x="2209583" y="129778"/>
                  </a:lnTo>
                  <a:lnTo>
                    <a:pt x="2191766" y="87545"/>
                  </a:lnTo>
                  <a:lnTo>
                    <a:pt x="2164127" y="51768"/>
                  </a:lnTo>
                  <a:lnTo>
                    <a:pt x="2128350" y="24129"/>
                  </a:lnTo>
                  <a:lnTo>
                    <a:pt x="2086117" y="6312"/>
                  </a:lnTo>
                  <a:lnTo>
                    <a:pt x="2039112" y="0"/>
                  </a:lnTo>
                  <a:close/>
                </a:path>
              </a:pathLst>
            </a:custGeom>
            <a:solidFill>
              <a:srgbClr val="8EB0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14">
              <a:extLst>
                <a:ext uri="{FF2B5EF4-FFF2-40B4-BE49-F238E27FC236}">
                  <a16:creationId xmlns:a16="http://schemas.microsoft.com/office/drawing/2014/main" id="{7C089BAF-DD56-A143-A0A8-E529669E49EF}"/>
                </a:ext>
              </a:extLst>
            </p:cNvPr>
            <p:cNvSpPr/>
            <p:nvPr/>
          </p:nvSpPr>
          <p:spPr>
            <a:xfrm>
              <a:off x="2237231" y="1431035"/>
              <a:ext cx="2216150" cy="1061085"/>
            </a:xfrm>
            <a:custGeom>
              <a:avLst/>
              <a:gdLst/>
              <a:ahLst/>
              <a:cxnLst/>
              <a:rect l="l" t="t" r="r" b="b"/>
              <a:pathLst>
                <a:path w="2216150" h="1061085">
                  <a:moveTo>
                    <a:pt x="0" y="176784"/>
                  </a:moveTo>
                  <a:lnTo>
                    <a:pt x="6312" y="129778"/>
                  </a:lnTo>
                  <a:lnTo>
                    <a:pt x="24130" y="87545"/>
                  </a:lnTo>
                  <a:lnTo>
                    <a:pt x="51768" y="51768"/>
                  </a:lnTo>
                  <a:lnTo>
                    <a:pt x="87545" y="24129"/>
                  </a:lnTo>
                  <a:lnTo>
                    <a:pt x="129778" y="6312"/>
                  </a:lnTo>
                  <a:lnTo>
                    <a:pt x="176784" y="0"/>
                  </a:lnTo>
                  <a:lnTo>
                    <a:pt x="2039112" y="0"/>
                  </a:lnTo>
                  <a:lnTo>
                    <a:pt x="2086117" y="6312"/>
                  </a:lnTo>
                  <a:lnTo>
                    <a:pt x="2128350" y="24129"/>
                  </a:lnTo>
                  <a:lnTo>
                    <a:pt x="2164127" y="51768"/>
                  </a:lnTo>
                  <a:lnTo>
                    <a:pt x="2191766" y="87545"/>
                  </a:lnTo>
                  <a:lnTo>
                    <a:pt x="2209583" y="129778"/>
                  </a:lnTo>
                  <a:lnTo>
                    <a:pt x="2215896" y="176784"/>
                  </a:lnTo>
                  <a:lnTo>
                    <a:pt x="2215896" y="883919"/>
                  </a:lnTo>
                  <a:lnTo>
                    <a:pt x="2209583" y="930925"/>
                  </a:lnTo>
                  <a:lnTo>
                    <a:pt x="2191766" y="973158"/>
                  </a:lnTo>
                  <a:lnTo>
                    <a:pt x="2164127" y="1008935"/>
                  </a:lnTo>
                  <a:lnTo>
                    <a:pt x="2128350" y="1036574"/>
                  </a:lnTo>
                  <a:lnTo>
                    <a:pt x="2086117" y="1054391"/>
                  </a:lnTo>
                  <a:lnTo>
                    <a:pt x="2039112" y="1060703"/>
                  </a:lnTo>
                  <a:lnTo>
                    <a:pt x="176784" y="1060703"/>
                  </a:lnTo>
                  <a:lnTo>
                    <a:pt x="129778" y="1054391"/>
                  </a:lnTo>
                  <a:lnTo>
                    <a:pt x="87545" y="1036574"/>
                  </a:lnTo>
                  <a:lnTo>
                    <a:pt x="51768" y="1008935"/>
                  </a:lnTo>
                  <a:lnTo>
                    <a:pt x="24129" y="973158"/>
                  </a:lnTo>
                  <a:lnTo>
                    <a:pt x="6312" y="930925"/>
                  </a:lnTo>
                  <a:lnTo>
                    <a:pt x="0" y="883919"/>
                  </a:lnTo>
                  <a:lnTo>
                    <a:pt x="0" y="176784"/>
                  </a:lnTo>
                  <a:close/>
                </a:path>
              </a:pathLst>
            </a:custGeom>
            <a:ln w="12192">
              <a:solidFill>
                <a:srgbClr val="B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15">
            <a:extLst>
              <a:ext uri="{FF2B5EF4-FFF2-40B4-BE49-F238E27FC236}">
                <a16:creationId xmlns:a16="http://schemas.microsoft.com/office/drawing/2014/main" id="{E11B14E9-6ED4-5542-BC53-37984CD5C4A7}"/>
              </a:ext>
            </a:extLst>
          </p:cNvPr>
          <p:cNvSpPr txBox="1"/>
          <p:nvPr/>
        </p:nvSpPr>
        <p:spPr>
          <a:xfrm>
            <a:off x="566802" y="1769689"/>
            <a:ext cx="1463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BAD0D9"/>
                </a:solidFill>
                <a:latin typeface="Trebuchet MS"/>
                <a:cs typeface="Trebuchet MS"/>
              </a:rPr>
              <a:t>Supervised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33" name="object 16">
            <a:extLst>
              <a:ext uri="{FF2B5EF4-FFF2-40B4-BE49-F238E27FC236}">
                <a16:creationId xmlns:a16="http://schemas.microsoft.com/office/drawing/2014/main" id="{034440DB-4242-A643-BE7C-783A64DA9249}"/>
              </a:ext>
            </a:extLst>
          </p:cNvPr>
          <p:cNvSpPr txBox="1"/>
          <p:nvPr/>
        </p:nvSpPr>
        <p:spPr>
          <a:xfrm>
            <a:off x="2824035" y="1677615"/>
            <a:ext cx="67595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An agent interacts with an environment and watches  the result of the interaction.</a:t>
            </a:r>
          </a:p>
        </p:txBody>
      </p:sp>
      <p:sp>
        <p:nvSpPr>
          <p:cNvPr id="34" name="object 17">
            <a:extLst>
              <a:ext uri="{FF2B5EF4-FFF2-40B4-BE49-F238E27FC236}">
                <a16:creationId xmlns:a16="http://schemas.microsoft.com/office/drawing/2014/main" id="{6BBA770E-D488-7B4D-97FE-A25722E357DA}"/>
              </a:ext>
            </a:extLst>
          </p:cNvPr>
          <p:cNvSpPr/>
          <p:nvPr/>
        </p:nvSpPr>
        <p:spPr>
          <a:xfrm>
            <a:off x="3896396" y="3944023"/>
            <a:ext cx="4014215" cy="2042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1184721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7545F83C-D1A6-CB44-B987-F479F8F6F6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1461" y="348443"/>
            <a:ext cx="9653908" cy="721993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dirty="0"/>
              <a:t>Steps</a:t>
            </a:r>
            <a:r>
              <a:rPr spc="-180" dirty="0"/>
              <a:t> </a:t>
            </a:r>
            <a:r>
              <a:rPr spc="-165" dirty="0"/>
              <a:t>to</a:t>
            </a:r>
            <a:r>
              <a:rPr spc="-170" dirty="0"/>
              <a:t> </a:t>
            </a:r>
            <a:r>
              <a:rPr spc="-30" dirty="0"/>
              <a:t>Solve</a:t>
            </a:r>
            <a:r>
              <a:rPr spc="-185" dirty="0"/>
              <a:t> </a:t>
            </a:r>
            <a:r>
              <a:rPr spc="50" dirty="0"/>
              <a:t>a</a:t>
            </a:r>
            <a:r>
              <a:rPr spc="-155" dirty="0"/>
              <a:t> </a:t>
            </a:r>
            <a:r>
              <a:rPr dirty="0"/>
              <a:t>Machine</a:t>
            </a:r>
            <a:r>
              <a:rPr spc="-165" dirty="0"/>
              <a:t> </a:t>
            </a:r>
            <a:r>
              <a:rPr spc="-45" dirty="0"/>
              <a:t>Learning</a:t>
            </a:r>
            <a:r>
              <a:rPr spc="-155" dirty="0"/>
              <a:t> </a:t>
            </a:r>
            <a:r>
              <a:rPr spc="-40" dirty="0"/>
              <a:t>Problem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9637F52-44B6-1A4F-85C7-2969523FC0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1160384"/>
              </p:ext>
            </p:extLst>
          </p:nvPr>
        </p:nvGraphicFramePr>
        <p:xfrm>
          <a:off x="978794" y="1070436"/>
          <a:ext cx="10019764" cy="5067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221997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158F99D6-57CA-EF45-94AD-890360554C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7746" y="216695"/>
            <a:ext cx="6356916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Data</a:t>
            </a:r>
            <a:r>
              <a:rPr spc="-225" dirty="0"/>
              <a:t> </a:t>
            </a:r>
            <a:r>
              <a:rPr spc="-80" dirty="0"/>
              <a:t>Gathering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07DC8A48-141D-1C45-B97E-DA3780C7A7D4}"/>
              </a:ext>
            </a:extLst>
          </p:cNvPr>
          <p:cNvSpPr txBox="1"/>
          <p:nvPr/>
        </p:nvSpPr>
        <p:spPr>
          <a:xfrm>
            <a:off x="404492" y="1139089"/>
            <a:ext cx="9249410" cy="3728584"/>
          </a:xfrm>
          <a:prstGeom prst="rect">
            <a:avLst/>
          </a:prstGeom>
        </p:spPr>
        <p:txBody>
          <a:bodyPr vert="horz" wrap="square" lIns="0" tIns="2051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14"/>
              </a:spcBef>
            </a:pPr>
            <a:r>
              <a:rPr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Might depend on human work</a:t>
            </a:r>
          </a:p>
          <a:p>
            <a:pPr marL="698500" indent="-228600">
              <a:lnSpc>
                <a:spcPct val="100000"/>
              </a:lnSpc>
              <a:spcBef>
                <a:spcPts val="1515"/>
              </a:spcBef>
              <a:buFont typeface="Arial"/>
              <a:buChar char="•"/>
              <a:tabLst>
                <a:tab pos="698500" algn="l"/>
              </a:tabLst>
            </a:pPr>
            <a:r>
              <a:rPr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Manual labeling for supervised learning.</a:t>
            </a:r>
          </a:p>
          <a:p>
            <a:pPr marL="698500" indent="-228600">
              <a:lnSpc>
                <a:spcPct val="100000"/>
              </a:lnSpc>
              <a:spcBef>
                <a:spcPts val="1510"/>
              </a:spcBef>
              <a:buFont typeface="Arial"/>
              <a:buChar char="•"/>
              <a:tabLst>
                <a:tab pos="698500" algn="l"/>
              </a:tabLst>
            </a:pPr>
            <a:r>
              <a:rPr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Domain knowledge. Maybe even experts.</a:t>
            </a: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May come for free, or “sort of”</a:t>
            </a:r>
          </a:p>
          <a:p>
            <a:pPr marL="698500" indent="-228600">
              <a:lnSpc>
                <a:spcPct val="100000"/>
              </a:lnSpc>
              <a:spcBef>
                <a:spcPts val="1515"/>
              </a:spcBef>
              <a:buFont typeface="Arial"/>
              <a:buChar char="•"/>
              <a:tabLst>
                <a:tab pos="698500" algn="l"/>
              </a:tabLst>
            </a:pPr>
            <a:r>
              <a:rPr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E.g., Machine Translation.</a:t>
            </a:r>
          </a:p>
          <a:p>
            <a:pPr marL="12700" marR="5080">
              <a:lnSpc>
                <a:spcPts val="2590"/>
              </a:lnSpc>
              <a:spcBef>
                <a:spcPts val="1839"/>
              </a:spcBef>
            </a:pPr>
            <a:r>
              <a:rPr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The more the better: Some algorithms need large amounts of data to be  useful (e.g., neural networks).</a:t>
            </a:r>
          </a:p>
          <a:p>
            <a:pPr marL="12700">
              <a:lnSpc>
                <a:spcPct val="100000"/>
              </a:lnSpc>
              <a:spcBef>
                <a:spcPts val="1475"/>
              </a:spcBef>
            </a:pPr>
            <a:r>
              <a:rPr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The quantity and quality of data dictate the model accuracy</a:t>
            </a:r>
          </a:p>
        </p:txBody>
      </p:sp>
    </p:spTree>
    <p:extLst>
      <p:ext uri="{BB962C8B-B14F-4D97-AF65-F5344CB8AC3E}">
        <p14:creationId xmlns:p14="http://schemas.microsoft.com/office/powerpoint/2010/main" val="378547444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6C1E5D72-224E-224F-90F0-A82CBD6DE3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7362" y="346441"/>
            <a:ext cx="5124451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Data</a:t>
            </a:r>
            <a:r>
              <a:rPr spc="-235" dirty="0"/>
              <a:t> </a:t>
            </a:r>
            <a:r>
              <a:rPr spc="-30" dirty="0"/>
              <a:t>Preprocessing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C1EAE50D-BD73-A743-B9F0-12FDBFBDDC1C}"/>
              </a:ext>
            </a:extLst>
          </p:cNvPr>
          <p:cNvSpPr txBox="1"/>
          <p:nvPr/>
        </p:nvSpPr>
        <p:spPr>
          <a:xfrm>
            <a:off x="237362" y="1374912"/>
            <a:ext cx="6078220" cy="4108175"/>
          </a:xfrm>
          <a:prstGeom prst="rect">
            <a:avLst/>
          </a:prstGeom>
        </p:spPr>
        <p:txBody>
          <a:bodyPr vert="horz" wrap="square" lIns="0" tIns="2051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14"/>
              </a:spcBef>
            </a:pPr>
            <a:r>
              <a:rPr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Is there anything wrong with the data?</a:t>
            </a:r>
          </a:p>
          <a:p>
            <a:pPr marL="1041400" indent="-342900">
              <a:lnSpc>
                <a:spcPct val="100000"/>
              </a:lnSpc>
              <a:spcBef>
                <a:spcPts val="1515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Missing values</a:t>
            </a:r>
          </a:p>
          <a:p>
            <a:pPr marL="1041400" indent="-342900">
              <a:lnSpc>
                <a:spcPct val="100000"/>
              </a:lnSpc>
              <a:spcBef>
                <a:spcPts val="1510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Outliers</a:t>
            </a:r>
          </a:p>
          <a:p>
            <a:pPr marL="1041400" indent="-342900">
              <a:lnSpc>
                <a:spcPct val="100000"/>
              </a:lnSpc>
              <a:spcBef>
                <a:spcPts val="1515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Bad encoding (for text)</a:t>
            </a:r>
          </a:p>
          <a:p>
            <a:pPr marL="1041400" indent="-342900">
              <a:lnSpc>
                <a:spcPct val="100000"/>
              </a:lnSpc>
              <a:spcBef>
                <a:spcPts val="1515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Wrongly-labeled examples</a:t>
            </a:r>
          </a:p>
          <a:p>
            <a:pPr marL="1041400" indent="-342900">
              <a:lnSpc>
                <a:spcPct val="100000"/>
              </a:lnSpc>
              <a:spcBef>
                <a:spcPts val="1510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Biased data</a:t>
            </a:r>
          </a:p>
          <a:p>
            <a:pPr marL="1498600" marR="5080" lvl="1" indent="-343535">
              <a:lnSpc>
                <a:spcPts val="2160"/>
              </a:lnSpc>
              <a:spcBef>
                <a:spcPts val="1850"/>
              </a:spcBef>
              <a:buFont typeface="Arial"/>
              <a:buChar char="•"/>
              <a:tabLst>
                <a:tab pos="1498600" algn="l"/>
                <a:tab pos="1499235" algn="l"/>
              </a:tabLst>
            </a:pPr>
            <a:r>
              <a:rPr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Do I have many more samples of one class  than the rest?</a:t>
            </a:r>
          </a:p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Need to fix/remove data?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D4EE82A4-DA53-014F-9FEA-2CD6F3605F1D}"/>
              </a:ext>
            </a:extLst>
          </p:cNvPr>
          <p:cNvSpPr/>
          <p:nvPr/>
        </p:nvSpPr>
        <p:spPr>
          <a:xfrm>
            <a:off x="6315582" y="1467545"/>
            <a:ext cx="3429749" cy="1961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1FF397F-EA80-E54A-84E5-03CBB15FDEE9}"/>
              </a:ext>
            </a:extLst>
          </p:cNvPr>
          <p:cNvSpPr/>
          <p:nvPr/>
        </p:nvSpPr>
        <p:spPr>
          <a:xfrm>
            <a:off x="6688235" y="3627956"/>
            <a:ext cx="3334511" cy="2455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025826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B0736A71-5AE9-E841-800F-5914B2630044}"/>
              </a:ext>
            </a:extLst>
          </p:cNvPr>
          <p:cNvSpPr/>
          <p:nvPr/>
        </p:nvSpPr>
        <p:spPr>
          <a:xfrm>
            <a:off x="310464" y="659956"/>
            <a:ext cx="10777202" cy="49712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636716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4A7BB0D7-69C9-9E41-AEF7-2C03BAF27D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098" y="309835"/>
            <a:ext cx="4639205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5" dirty="0"/>
              <a:t>Feature</a:t>
            </a:r>
            <a:r>
              <a:rPr spc="-225" dirty="0"/>
              <a:t> </a:t>
            </a:r>
            <a:r>
              <a:rPr spc="-50" dirty="0"/>
              <a:t>Engineering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8FEBD5BF-4910-7743-A3D6-788070845BA5}"/>
              </a:ext>
            </a:extLst>
          </p:cNvPr>
          <p:cNvSpPr txBox="1"/>
          <p:nvPr/>
        </p:nvSpPr>
        <p:spPr>
          <a:xfrm>
            <a:off x="113098" y="1236494"/>
            <a:ext cx="6131560" cy="4238980"/>
          </a:xfrm>
          <a:prstGeom prst="rect">
            <a:avLst/>
          </a:prstGeom>
        </p:spPr>
        <p:txBody>
          <a:bodyPr vert="horz" wrap="square" lIns="0" tIns="2051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14"/>
              </a:spcBef>
            </a:pPr>
            <a:r>
              <a:rPr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What is a feature?</a:t>
            </a:r>
          </a:p>
          <a:p>
            <a:pPr marL="469900" marR="160655">
              <a:lnSpc>
                <a:spcPts val="2590"/>
              </a:lnSpc>
              <a:spcBef>
                <a:spcPts val="1845"/>
              </a:spcBef>
            </a:pPr>
            <a:r>
              <a:rPr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A feature is an individual measurable  property of a phenomenon being observed</a:t>
            </a:r>
          </a:p>
          <a:p>
            <a:pPr marL="12700">
              <a:lnSpc>
                <a:spcPct val="100000"/>
              </a:lnSpc>
              <a:spcBef>
                <a:spcPts val="1475"/>
              </a:spcBef>
            </a:pPr>
            <a:r>
              <a:rPr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Our inputs are represented by a set of features.</a:t>
            </a: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To classify spam email, features could be:</a:t>
            </a:r>
          </a:p>
          <a:p>
            <a:pPr marL="698500" indent="-228600">
              <a:lnSpc>
                <a:spcPts val="2735"/>
              </a:lnSpc>
              <a:spcBef>
                <a:spcPts val="1510"/>
              </a:spcBef>
              <a:buFont typeface="Arial"/>
              <a:buChar char="•"/>
              <a:tabLst>
                <a:tab pos="698500" algn="l"/>
              </a:tabLst>
            </a:pPr>
            <a:r>
              <a:rPr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Number of words that have been ch4ng3d</a:t>
            </a:r>
          </a:p>
          <a:p>
            <a:pPr marL="698500">
              <a:lnSpc>
                <a:spcPts val="2735"/>
              </a:lnSpc>
            </a:pPr>
            <a:r>
              <a:rPr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like this.</a:t>
            </a:r>
          </a:p>
          <a:p>
            <a:pPr marL="698500" marR="1031875" indent="-228600">
              <a:lnSpc>
                <a:spcPts val="2590"/>
              </a:lnSpc>
              <a:spcBef>
                <a:spcPts val="1845"/>
              </a:spcBef>
              <a:buFont typeface="Arial"/>
              <a:buChar char="•"/>
              <a:tabLst>
                <a:tab pos="698500" algn="l"/>
              </a:tabLst>
            </a:pPr>
            <a:r>
              <a:rPr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Language of the email (0=English,  1=Spanish)</a:t>
            </a:r>
          </a:p>
          <a:p>
            <a:pPr marL="698500" indent="-228600">
              <a:lnSpc>
                <a:spcPct val="100000"/>
              </a:lnSpc>
              <a:spcBef>
                <a:spcPts val="1475"/>
              </a:spcBef>
              <a:buFont typeface="Arial"/>
              <a:buChar char="•"/>
              <a:tabLst>
                <a:tab pos="698500" algn="l"/>
              </a:tabLst>
            </a:pPr>
            <a:r>
              <a:rPr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Number of emojis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44B9BA5-3780-4849-BFB7-404CF1356250}"/>
              </a:ext>
            </a:extLst>
          </p:cNvPr>
          <p:cNvSpPr txBox="1"/>
          <p:nvPr/>
        </p:nvSpPr>
        <p:spPr>
          <a:xfrm>
            <a:off x="7232776" y="1640045"/>
            <a:ext cx="2853055" cy="1306195"/>
          </a:xfrm>
          <a:prstGeom prst="rect">
            <a:avLst/>
          </a:prstGeom>
          <a:solidFill>
            <a:srgbClr val="11455B"/>
          </a:solidFill>
          <a:ln w="12192">
            <a:solidFill>
              <a:srgbClr val="092F41"/>
            </a:solidFill>
          </a:ln>
        </p:spPr>
        <p:txBody>
          <a:bodyPr vert="horz" wrap="square" lIns="0" tIns="95885" rIns="0" bIns="0" rtlCol="0">
            <a:spAutoFit/>
          </a:bodyPr>
          <a:lstStyle/>
          <a:p>
            <a:pPr marL="184150" marR="175260" indent="-2540" algn="ctr">
              <a:lnSpc>
                <a:spcPct val="100000"/>
              </a:lnSpc>
              <a:spcBef>
                <a:spcPts val="755"/>
              </a:spcBef>
            </a:pPr>
            <a:r>
              <a:rPr sz="2400" i="1" spc="-120" dirty="0">
                <a:solidFill>
                  <a:srgbClr val="E7E6E6"/>
                </a:solidFill>
                <a:latin typeface="Arial"/>
                <a:cs typeface="Arial"/>
              </a:rPr>
              <a:t>Buy </a:t>
            </a:r>
            <a:r>
              <a:rPr sz="2400" i="1" spc="-15" dirty="0">
                <a:solidFill>
                  <a:srgbClr val="E7E6E6"/>
                </a:solidFill>
                <a:latin typeface="Arial"/>
                <a:cs typeface="Arial"/>
              </a:rPr>
              <a:t>ch34p </a:t>
            </a:r>
            <a:r>
              <a:rPr sz="2400" i="1" spc="-60" dirty="0">
                <a:solidFill>
                  <a:srgbClr val="E7E6E6"/>
                </a:solidFill>
                <a:latin typeface="Arial"/>
                <a:cs typeface="Arial"/>
              </a:rPr>
              <a:t>drugs  </a:t>
            </a:r>
            <a:r>
              <a:rPr sz="2400" i="1" spc="-20" dirty="0">
                <a:solidFill>
                  <a:srgbClr val="E7E6E6"/>
                </a:solidFill>
                <a:latin typeface="Arial"/>
                <a:cs typeface="Arial"/>
              </a:rPr>
              <a:t>from the</a:t>
            </a:r>
            <a:r>
              <a:rPr sz="2400" i="1" spc="-170" dirty="0">
                <a:solidFill>
                  <a:srgbClr val="E7E6E6"/>
                </a:solidFill>
                <a:latin typeface="Arial"/>
                <a:cs typeface="Arial"/>
              </a:rPr>
              <a:t> </a:t>
            </a:r>
            <a:r>
              <a:rPr sz="2400" i="1" spc="-30" dirty="0">
                <a:solidFill>
                  <a:srgbClr val="E7E6E6"/>
                </a:solidFill>
                <a:latin typeface="Arial"/>
                <a:cs typeface="Arial"/>
              </a:rPr>
              <a:t>ph4rm4cy  </a:t>
            </a:r>
            <a:r>
              <a:rPr sz="2400" i="1" spc="-85" dirty="0">
                <a:solidFill>
                  <a:srgbClr val="E7E6E6"/>
                </a:solidFill>
                <a:latin typeface="Arial"/>
                <a:cs typeface="Arial"/>
              </a:rPr>
              <a:t>now :) :) :)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EF2BA491-E371-A743-8D7C-AAF524C49C12}"/>
              </a:ext>
            </a:extLst>
          </p:cNvPr>
          <p:cNvSpPr txBox="1"/>
          <p:nvPr/>
        </p:nvSpPr>
        <p:spPr>
          <a:xfrm>
            <a:off x="7232776" y="4463575"/>
            <a:ext cx="2853055" cy="1306195"/>
          </a:xfrm>
          <a:prstGeom prst="rect">
            <a:avLst/>
          </a:prstGeom>
          <a:solidFill>
            <a:srgbClr val="11455B"/>
          </a:solidFill>
          <a:ln w="12192">
            <a:solidFill>
              <a:srgbClr val="092F41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3150">
              <a:latin typeface="Times New Roman"/>
              <a:cs typeface="Times New Roman"/>
            </a:endParaRPr>
          </a:p>
          <a:p>
            <a:pPr marL="916305">
              <a:lnSpc>
                <a:spcPct val="100000"/>
              </a:lnSpc>
            </a:pPr>
            <a:r>
              <a:rPr sz="2400" i="1" spc="-35" dirty="0">
                <a:solidFill>
                  <a:srgbClr val="E7E6E6"/>
                </a:solidFill>
                <a:latin typeface="Arial"/>
                <a:cs typeface="Arial"/>
              </a:rPr>
              <a:t>(2, </a:t>
            </a:r>
            <a:r>
              <a:rPr sz="2400" i="1" dirty="0">
                <a:solidFill>
                  <a:srgbClr val="E7E6E6"/>
                </a:solidFill>
                <a:latin typeface="Arial"/>
                <a:cs typeface="Arial"/>
              </a:rPr>
              <a:t>0,</a:t>
            </a:r>
            <a:r>
              <a:rPr sz="2400" i="1" spc="-110" dirty="0">
                <a:solidFill>
                  <a:srgbClr val="E7E6E6"/>
                </a:solidFill>
                <a:latin typeface="Arial"/>
                <a:cs typeface="Arial"/>
              </a:rPr>
              <a:t> </a:t>
            </a:r>
            <a:r>
              <a:rPr sz="2400" i="1" spc="-20" dirty="0">
                <a:solidFill>
                  <a:srgbClr val="E7E6E6"/>
                </a:solidFill>
                <a:latin typeface="Arial"/>
                <a:cs typeface="Arial"/>
              </a:rPr>
              <a:t>3)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D718FCEF-6269-DE42-A822-3EDE3FBB38D3}"/>
              </a:ext>
            </a:extLst>
          </p:cNvPr>
          <p:cNvSpPr/>
          <p:nvPr/>
        </p:nvSpPr>
        <p:spPr>
          <a:xfrm>
            <a:off x="8514523" y="2997360"/>
            <a:ext cx="289560" cy="1466215"/>
          </a:xfrm>
          <a:custGeom>
            <a:avLst/>
            <a:gdLst/>
            <a:ahLst/>
            <a:cxnLst/>
            <a:rect l="l" t="t" r="r" b="b"/>
            <a:pathLst>
              <a:path w="289559" h="1466214">
                <a:moveTo>
                  <a:pt x="115824" y="1176655"/>
                </a:moveTo>
                <a:lnTo>
                  <a:pt x="0" y="1176655"/>
                </a:lnTo>
                <a:lnTo>
                  <a:pt x="144779" y="1466214"/>
                </a:lnTo>
                <a:lnTo>
                  <a:pt x="275082" y="1205611"/>
                </a:lnTo>
                <a:lnTo>
                  <a:pt x="115824" y="1205611"/>
                </a:lnTo>
                <a:lnTo>
                  <a:pt x="115824" y="1176655"/>
                </a:lnTo>
                <a:close/>
              </a:path>
              <a:path w="289559" h="1466214">
                <a:moveTo>
                  <a:pt x="173736" y="0"/>
                </a:moveTo>
                <a:lnTo>
                  <a:pt x="115824" y="0"/>
                </a:lnTo>
                <a:lnTo>
                  <a:pt x="115824" y="1205611"/>
                </a:lnTo>
                <a:lnTo>
                  <a:pt x="173736" y="1205611"/>
                </a:lnTo>
                <a:lnTo>
                  <a:pt x="173736" y="0"/>
                </a:lnTo>
                <a:close/>
              </a:path>
              <a:path w="289559" h="1466214">
                <a:moveTo>
                  <a:pt x="289560" y="1176655"/>
                </a:moveTo>
                <a:lnTo>
                  <a:pt x="173736" y="1176655"/>
                </a:lnTo>
                <a:lnTo>
                  <a:pt x="173736" y="1205611"/>
                </a:lnTo>
                <a:lnTo>
                  <a:pt x="275082" y="1205611"/>
                </a:lnTo>
                <a:lnTo>
                  <a:pt x="289560" y="1176655"/>
                </a:lnTo>
                <a:close/>
              </a:path>
            </a:pathLst>
          </a:custGeom>
          <a:solidFill>
            <a:srgbClr val="0005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1B3322D2-E378-BA49-9883-60B85B62E6D8}"/>
              </a:ext>
            </a:extLst>
          </p:cNvPr>
          <p:cNvSpPr txBox="1"/>
          <p:nvPr/>
        </p:nvSpPr>
        <p:spPr>
          <a:xfrm>
            <a:off x="8799797" y="3355984"/>
            <a:ext cx="129032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70" dirty="0">
                <a:solidFill>
                  <a:srgbClr val="00050D"/>
                </a:solidFill>
                <a:latin typeface="Trebuchet MS"/>
                <a:cs typeface="Trebuchet MS"/>
              </a:rPr>
              <a:t>Feature</a:t>
            </a:r>
            <a:endParaRPr sz="20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000" spc="-50" dirty="0">
                <a:solidFill>
                  <a:srgbClr val="00050D"/>
                </a:solidFill>
                <a:latin typeface="Trebuchet MS"/>
                <a:cs typeface="Trebuchet MS"/>
              </a:rPr>
              <a:t>engineering</a:t>
            </a:r>
            <a:endParaRPr sz="20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538645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4D203A90-8E12-3646-85A1-3C0FD78404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9945" y="0"/>
            <a:ext cx="5511683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i="1" dirty="0">
                <a:solidFill>
                  <a:schemeClr val="bg2">
                    <a:lumMod val="75000"/>
                  </a:schemeClr>
                </a:solidFill>
              </a:rPr>
              <a:t>…contd.</a:t>
            </a:r>
            <a:br>
              <a:rPr lang="en-US" spc="-95" dirty="0"/>
            </a:br>
            <a:r>
              <a:rPr spc="-95" dirty="0"/>
              <a:t>Feature</a:t>
            </a:r>
            <a:r>
              <a:rPr spc="-225" dirty="0"/>
              <a:t> </a:t>
            </a:r>
            <a:r>
              <a:rPr spc="-50" dirty="0"/>
              <a:t>Engineering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91C56F9F-80D6-9A40-AE79-391C6DA5CAF0}"/>
              </a:ext>
            </a:extLst>
          </p:cNvPr>
          <p:cNvSpPr txBox="1"/>
          <p:nvPr/>
        </p:nvSpPr>
        <p:spPr>
          <a:xfrm>
            <a:off x="249945" y="1618336"/>
            <a:ext cx="9464040" cy="3093153"/>
          </a:xfrm>
          <a:prstGeom prst="rect">
            <a:avLst/>
          </a:prstGeom>
        </p:spPr>
        <p:txBody>
          <a:bodyPr vert="horz" wrap="square" lIns="0" tIns="2051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14"/>
              </a:spcBef>
            </a:pPr>
            <a:r>
              <a:rPr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Extract more information from existing data, not adding “new” data per-se</a:t>
            </a:r>
          </a:p>
          <a:p>
            <a:pPr marL="698500" indent="-228600">
              <a:lnSpc>
                <a:spcPct val="100000"/>
              </a:lnSpc>
              <a:spcBef>
                <a:spcPts val="1515"/>
              </a:spcBef>
              <a:buFont typeface="Arial"/>
              <a:buChar char="•"/>
              <a:tabLst>
                <a:tab pos="698500" algn="l"/>
              </a:tabLst>
            </a:pPr>
            <a:r>
              <a:rPr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Making it more useful</a:t>
            </a:r>
          </a:p>
          <a:p>
            <a:pPr marL="12700" marR="2007870" indent="457200">
              <a:lnSpc>
                <a:spcPts val="4390"/>
              </a:lnSpc>
              <a:spcBef>
                <a:spcPts val="400"/>
              </a:spcBef>
              <a:buFont typeface="Arial"/>
              <a:buChar char="•"/>
              <a:tabLst>
                <a:tab pos="698500" algn="l"/>
              </a:tabLst>
            </a:pPr>
            <a:r>
              <a:rPr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With good features, most algorithms can learn faster  It can be an art</a:t>
            </a:r>
          </a:p>
          <a:p>
            <a:pPr marL="12700" marR="3054350" indent="457200">
              <a:lnSpc>
                <a:spcPts val="4390"/>
              </a:lnSpc>
              <a:spcBef>
                <a:spcPts val="5"/>
              </a:spcBef>
              <a:buFont typeface="Arial"/>
              <a:buChar char="•"/>
              <a:tabLst>
                <a:tab pos="698500" algn="l"/>
              </a:tabLst>
            </a:pPr>
            <a:r>
              <a:rPr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Requires thought and knowledge of the data  Two steps:</a:t>
            </a:r>
          </a:p>
          <a:p>
            <a:pPr marL="1041400" lvl="1" indent="-342900">
              <a:lnSpc>
                <a:spcPct val="100000"/>
              </a:lnSpc>
              <a:spcBef>
                <a:spcPts val="1120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Variable transformation (e.g., dates into weekdays, normalizing)</a:t>
            </a:r>
          </a:p>
          <a:p>
            <a:pPr marL="1041400" marR="304165" lvl="1" indent="-342900">
              <a:lnSpc>
                <a:spcPts val="2590"/>
              </a:lnSpc>
              <a:spcBef>
                <a:spcPts val="1839"/>
              </a:spcBef>
              <a:buFont typeface="Arial"/>
              <a:buChar char="•"/>
              <a:tabLst>
                <a:tab pos="1040765" algn="l"/>
                <a:tab pos="1041400" algn="l"/>
              </a:tabLst>
            </a:pPr>
            <a:r>
              <a:rPr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Feature creation (e.g., n-grams for texts, if word is capitalized to  detect names, etc.)</a:t>
            </a:r>
          </a:p>
        </p:txBody>
      </p:sp>
    </p:spTree>
    <p:extLst>
      <p:ext uri="{BB962C8B-B14F-4D97-AF65-F5344CB8AC3E}">
        <p14:creationId xmlns:p14="http://schemas.microsoft.com/office/powerpoint/2010/main" val="37456978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B5FE97B7-7858-9442-BE93-4F31ACE911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5493" y="216695"/>
            <a:ext cx="7357133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0" dirty="0"/>
              <a:t>Algorithm Selection </a:t>
            </a:r>
            <a:r>
              <a:rPr spc="35" dirty="0"/>
              <a:t>&amp;</a:t>
            </a:r>
            <a:r>
              <a:rPr spc="-425" dirty="0"/>
              <a:t> </a:t>
            </a:r>
            <a:r>
              <a:rPr spc="-110" dirty="0"/>
              <a:t>Training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495987A-3182-9343-872A-E33A75263D41}"/>
              </a:ext>
            </a:extLst>
          </p:cNvPr>
          <p:cNvSpPr txBox="1"/>
          <p:nvPr/>
        </p:nvSpPr>
        <p:spPr>
          <a:xfrm>
            <a:off x="329135" y="1242263"/>
            <a:ext cx="171196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60" dirty="0">
                <a:latin typeface="+mj-lt"/>
                <a:ea typeface="+mj-ea"/>
                <a:cs typeface="+mj-cs"/>
              </a:rPr>
              <a:t>Supervised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550F8BC-0FBA-7647-8DEE-1385DACBC2BF}"/>
              </a:ext>
            </a:extLst>
          </p:cNvPr>
          <p:cNvSpPr txBox="1"/>
          <p:nvPr/>
        </p:nvSpPr>
        <p:spPr>
          <a:xfrm>
            <a:off x="329135" y="1685333"/>
            <a:ext cx="4552950" cy="3299621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61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Linear classifier</a:t>
            </a:r>
          </a:p>
          <a:p>
            <a:pPr marL="355600" indent="-342900">
              <a:lnSpc>
                <a:spcPct val="100000"/>
              </a:lnSpc>
              <a:spcBef>
                <a:spcPts val="15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Naive Bayes</a:t>
            </a:r>
          </a:p>
          <a:p>
            <a:pPr marL="355600" indent="-342900">
              <a:lnSpc>
                <a:spcPct val="100000"/>
              </a:lnSpc>
              <a:spcBef>
                <a:spcPts val="15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Support Vector Machines (SVM)</a:t>
            </a:r>
          </a:p>
          <a:p>
            <a:pPr marL="355600" indent="-342900">
              <a:lnSpc>
                <a:spcPct val="100000"/>
              </a:lnSpc>
              <a:spcBef>
                <a:spcPts val="151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Decision Tree</a:t>
            </a:r>
          </a:p>
          <a:p>
            <a:pPr marL="355600" indent="-342900">
              <a:lnSpc>
                <a:spcPct val="100000"/>
              </a:lnSpc>
              <a:spcBef>
                <a:spcPts val="151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Random Forests</a:t>
            </a:r>
          </a:p>
          <a:p>
            <a:pPr marL="355600" indent="-342900">
              <a:lnSpc>
                <a:spcPct val="100000"/>
              </a:lnSpc>
              <a:spcBef>
                <a:spcPts val="15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k-Nearest Neighbors</a:t>
            </a:r>
          </a:p>
          <a:p>
            <a:pPr marL="355600" indent="-342900">
              <a:lnSpc>
                <a:spcPct val="100000"/>
              </a:lnSpc>
              <a:spcBef>
                <a:spcPts val="15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Neural Networks (Deep learning)</a:t>
            </a: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5A584697-58E9-5944-A555-32D9133ECDFB}"/>
              </a:ext>
            </a:extLst>
          </p:cNvPr>
          <p:cNvSpPr txBox="1"/>
          <p:nvPr/>
        </p:nvSpPr>
        <p:spPr>
          <a:xfrm>
            <a:off x="5937802" y="1242263"/>
            <a:ext cx="208216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60" dirty="0">
                <a:latin typeface="+mj-lt"/>
                <a:ea typeface="+mj-ea"/>
                <a:cs typeface="+mj-cs"/>
              </a:rPr>
              <a:t>Unsupervised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C6057B1C-876B-0445-9700-2D730A86C388}"/>
              </a:ext>
            </a:extLst>
          </p:cNvPr>
          <p:cNvSpPr txBox="1"/>
          <p:nvPr/>
        </p:nvSpPr>
        <p:spPr>
          <a:xfrm>
            <a:off x="6015141" y="1685333"/>
            <a:ext cx="1467485" cy="1891543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61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PCA</a:t>
            </a:r>
          </a:p>
          <a:p>
            <a:pPr marL="355600" indent="-342900">
              <a:lnSpc>
                <a:spcPct val="100000"/>
              </a:lnSpc>
              <a:spcBef>
                <a:spcPts val="15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t-SNE</a:t>
            </a:r>
          </a:p>
          <a:p>
            <a:pPr marL="355600" indent="-342900">
              <a:lnSpc>
                <a:spcPct val="100000"/>
              </a:lnSpc>
              <a:spcBef>
                <a:spcPts val="15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k-means</a:t>
            </a:r>
          </a:p>
          <a:p>
            <a:pPr marL="355600" indent="-342900">
              <a:lnSpc>
                <a:spcPct val="100000"/>
              </a:lnSpc>
              <a:spcBef>
                <a:spcPts val="151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DBSCAN</a:t>
            </a: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7900B15E-182A-B34F-A0B4-59333F3D5A53}"/>
              </a:ext>
            </a:extLst>
          </p:cNvPr>
          <p:cNvSpPr txBox="1"/>
          <p:nvPr/>
        </p:nvSpPr>
        <p:spPr>
          <a:xfrm>
            <a:off x="6015141" y="3811026"/>
            <a:ext cx="22256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60" dirty="0">
                <a:latin typeface="+mj-lt"/>
                <a:ea typeface="+mj-ea"/>
                <a:cs typeface="+mj-cs"/>
              </a:rPr>
              <a:t>Reinforcement</a:t>
            </a: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089964F5-6C7E-1E4D-931B-E8F1C835C5DE}"/>
              </a:ext>
            </a:extLst>
          </p:cNvPr>
          <p:cNvSpPr txBox="1"/>
          <p:nvPr/>
        </p:nvSpPr>
        <p:spPr>
          <a:xfrm>
            <a:off x="6015141" y="4219842"/>
            <a:ext cx="1756410" cy="952825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355600" indent="-342900">
              <a:spcBef>
                <a:spcPts val="161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SARSA–λ</a:t>
            </a:r>
          </a:p>
          <a:p>
            <a:pPr marL="355600" indent="-342900">
              <a:spcBef>
                <a:spcPts val="15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Q-Learning</a:t>
            </a:r>
          </a:p>
        </p:txBody>
      </p:sp>
    </p:spTree>
    <p:extLst>
      <p:ext uri="{BB962C8B-B14F-4D97-AF65-F5344CB8AC3E}">
        <p14:creationId xmlns:p14="http://schemas.microsoft.com/office/powerpoint/2010/main" val="415779247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2">
            <a:extLst>
              <a:ext uri="{FF2B5EF4-FFF2-40B4-BE49-F238E27FC236}">
                <a16:creationId xmlns:a16="http://schemas.microsoft.com/office/drawing/2014/main" id="{1260C275-C432-E748-983E-6AC6C522484E}"/>
              </a:ext>
            </a:extLst>
          </p:cNvPr>
          <p:cNvGrpSpPr/>
          <p:nvPr/>
        </p:nvGrpSpPr>
        <p:grpSpPr>
          <a:xfrm>
            <a:off x="1808416" y="2646985"/>
            <a:ext cx="3486785" cy="1527810"/>
            <a:chOff x="4645152" y="2669794"/>
            <a:chExt cx="3486785" cy="1527810"/>
          </a:xfrm>
        </p:grpSpPr>
        <p:sp>
          <p:nvSpPr>
            <p:cNvPr id="5" name="object 3">
              <a:extLst>
                <a:ext uri="{FF2B5EF4-FFF2-40B4-BE49-F238E27FC236}">
                  <a16:creationId xmlns:a16="http://schemas.microsoft.com/office/drawing/2014/main" id="{FBAF5FD7-98F6-874C-812D-15A164B4A221}"/>
                </a:ext>
              </a:extLst>
            </p:cNvPr>
            <p:cNvSpPr/>
            <p:nvPr/>
          </p:nvSpPr>
          <p:spPr>
            <a:xfrm>
              <a:off x="6715887" y="2676144"/>
              <a:ext cx="1409700" cy="391795"/>
            </a:xfrm>
            <a:custGeom>
              <a:avLst/>
              <a:gdLst/>
              <a:ahLst/>
              <a:cxnLst/>
              <a:rect l="l" t="t" r="r" b="b"/>
              <a:pathLst>
                <a:path w="1409700" h="391794">
                  <a:moveTo>
                    <a:pt x="135636" y="0"/>
                  </a:moveTo>
                  <a:lnTo>
                    <a:pt x="0" y="0"/>
                  </a:lnTo>
                  <a:lnTo>
                    <a:pt x="65136" y="530"/>
                  </a:lnTo>
                  <a:lnTo>
                    <a:pt x="129568" y="2105"/>
                  </a:lnTo>
                  <a:lnTo>
                    <a:pt x="193197" y="4704"/>
                  </a:lnTo>
                  <a:lnTo>
                    <a:pt x="255925" y="8302"/>
                  </a:lnTo>
                  <a:lnTo>
                    <a:pt x="317654" y="12877"/>
                  </a:lnTo>
                  <a:lnTo>
                    <a:pt x="378284" y="18407"/>
                  </a:lnTo>
                  <a:lnTo>
                    <a:pt x="437719" y="24870"/>
                  </a:lnTo>
                  <a:lnTo>
                    <a:pt x="495858" y="32241"/>
                  </a:lnTo>
                  <a:lnTo>
                    <a:pt x="552604" y="40499"/>
                  </a:lnTo>
                  <a:lnTo>
                    <a:pt x="607858" y="49621"/>
                  </a:lnTo>
                  <a:lnTo>
                    <a:pt x="661522" y="59584"/>
                  </a:lnTo>
                  <a:lnTo>
                    <a:pt x="713498" y="70366"/>
                  </a:lnTo>
                  <a:lnTo>
                    <a:pt x="763687" y="81944"/>
                  </a:lnTo>
                  <a:lnTo>
                    <a:pt x="811990" y="94294"/>
                  </a:lnTo>
                  <a:lnTo>
                    <a:pt x="858310" y="107396"/>
                  </a:lnTo>
                  <a:lnTo>
                    <a:pt x="902548" y="121225"/>
                  </a:lnTo>
                  <a:lnTo>
                    <a:pt x="944605" y="135759"/>
                  </a:lnTo>
                  <a:lnTo>
                    <a:pt x="984383" y="150976"/>
                  </a:lnTo>
                  <a:lnTo>
                    <a:pt x="1021784" y="166853"/>
                  </a:lnTo>
                  <a:lnTo>
                    <a:pt x="1056709" y="183367"/>
                  </a:lnTo>
                  <a:lnTo>
                    <a:pt x="1118737" y="218216"/>
                  </a:lnTo>
                  <a:lnTo>
                    <a:pt x="1169682" y="255341"/>
                  </a:lnTo>
                  <a:lnTo>
                    <a:pt x="1190752" y="274700"/>
                  </a:lnTo>
                  <a:lnTo>
                    <a:pt x="1107694" y="274700"/>
                  </a:lnTo>
                  <a:lnTo>
                    <a:pt x="1315593" y="391667"/>
                  </a:lnTo>
                  <a:lnTo>
                    <a:pt x="1409446" y="274700"/>
                  </a:lnTo>
                  <a:lnTo>
                    <a:pt x="1326388" y="274700"/>
                  </a:lnTo>
                  <a:lnTo>
                    <a:pt x="1305318" y="255341"/>
                  </a:lnTo>
                  <a:lnTo>
                    <a:pt x="1254378" y="218216"/>
                  </a:lnTo>
                  <a:lnTo>
                    <a:pt x="1192357" y="183367"/>
                  </a:lnTo>
                  <a:lnTo>
                    <a:pt x="1157436" y="166853"/>
                  </a:lnTo>
                  <a:lnTo>
                    <a:pt x="1120041" y="150976"/>
                  </a:lnTo>
                  <a:lnTo>
                    <a:pt x="1080267" y="135759"/>
                  </a:lnTo>
                  <a:lnTo>
                    <a:pt x="1038215" y="121225"/>
                  </a:lnTo>
                  <a:lnTo>
                    <a:pt x="993983" y="107396"/>
                  </a:lnTo>
                  <a:lnTo>
                    <a:pt x="947668" y="94294"/>
                  </a:lnTo>
                  <a:lnTo>
                    <a:pt x="899369" y="81944"/>
                  </a:lnTo>
                  <a:lnTo>
                    <a:pt x="849184" y="70366"/>
                  </a:lnTo>
                  <a:lnTo>
                    <a:pt x="797211" y="59584"/>
                  </a:lnTo>
                  <a:lnTo>
                    <a:pt x="743549" y="49621"/>
                  </a:lnTo>
                  <a:lnTo>
                    <a:pt x="688296" y="40499"/>
                  </a:lnTo>
                  <a:lnTo>
                    <a:pt x="631550" y="32241"/>
                  </a:lnTo>
                  <a:lnTo>
                    <a:pt x="573410" y="24870"/>
                  </a:lnTo>
                  <a:lnTo>
                    <a:pt x="513973" y="18407"/>
                  </a:lnTo>
                  <a:lnTo>
                    <a:pt x="453339" y="12877"/>
                  </a:lnTo>
                  <a:lnTo>
                    <a:pt x="391604" y="8302"/>
                  </a:lnTo>
                  <a:lnTo>
                    <a:pt x="328869" y="4704"/>
                  </a:lnTo>
                  <a:lnTo>
                    <a:pt x="265230" y="2105"/>
                  </a:lnTo>
                  <a:lnTo>
                    <a:pt x="200786" y="530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FD9C78C9-3104-5C43-85D9-99561BFACE71}"/>
                </a:ext>
              </a:extLst>
            </p:cNvPr>
            <p:cNvSpPr/>
            <p:nvPr/>
          </p:nvSpPr>
          <p:spPr>
            <a:xfrm>
              <a:off x="5468112" y="2676144"/>
              <a:ext cx="1315720" cy="391795"/>
            </a:xfrm>
            <a:custGeom>
              <a:avLst/>
              <a:gdLst/>
              <a:ahLst/>
              <a:cxnLst/>
              <a:rect l="l" t="t" r="r" b="b"/>
              <a:pathLst>
                <a:path w="1315720" h="391794">
                  <a:moveTo>
                    <a:pt x="1247774" y="0"/>
                  </a:moveTo>
                  <a:lnTo>
                    <a:pt x="1176971" y="620"/>
                  </a:lnTo>
                  <a:lnTo>
                    <a:pt x="1107203" y="2458"/>
                  </a:lnTo>
                  <a:lnTo>
                    <a:pt x="1038577" y="5481"/>
                  </a:lnTo>
                  <a:lnTo>
                    <a:pt x="971197" y="9657"/>
                  </a:lnTo>
                  <a:lnTo>
                    <a:pt x="905169" y="14951"/>
                  </a:lnTo>
                  <a:lnTo>
                    <a:pt x="840598" y="21331"/>
                  </a:lnTo>
                  <a:lnTo>
                    <a:pt x="777590" y="28764"/>
                  </a:lnTo>
                  <a:lnTo>
                    <a:pt x="716250" y="37217"/>
                  </a:lnTo>
                  <a:lnTo>
                    <a:pt x="656684" y="46656"/>
                  </a:lnTo>
                  <a:lnTo>
                    <a:pt x="598996" y="57049"/>
                  </a:lnTo>
                  <a:lnTo>
                    <a:pt x="543292" y="68362"/>
                  </a:lnTo>
                  <a:lnTo>
                    <a:pt x="489677" y="80562"/>
                  </a:lnTo>
                  <a:lnTo>
                    <a:pt x="438258" y="93617"/>
                  </a:lnTo>
                  <a:lnTo>
                    <a:pt x="389138" y="107493"/>
                  </a:lnTo>
                  <a:lnTo>
                    <a:pt x="342424" y="122156"/>
                  </a:lnTo>
                  <a:lnTo>
                    <a:pt x="298221" y="137575"/>
                  </a:lnTo>
                  <a:lnTo>
                    <a:pt x="256634" y="153716"/>
                  </a:lnTo>
                  <a:lnTo>
                    <a:pt x="217768" y="170545"/>
                  </a:lnTo>
                  <a:lnTo>
                    <a:pt x="181729" y="188031"/>
                  </a:lnTo>
                  <a:lnTo>
                    <a:pt x="118554" y="224836"/>
                  </a:lnTo>
                  <a:lnTo>
                    <a:pt x="67951" y="263867"/>
                  </a:lnTo>
                  <a:lnTo>
                    <a:pt x="30762" y="304859"/>
                  </a:lnTo>
                  <a:lnTo>
                    <a:pt x="7831" y="347547"/>
                  </a:lnTo>
                  <a:lnTo>
                    <a:pt x="0" y="391667"/>
                  </a:lnTo>
                  <a:lnTo>
                    <a:pt x="135636" y="391667"/>
                  </a:lnTo>
                  <a:lnTo>
                    <a:pt x="137601" y="369524"/>
                  </a:lnTo>
                  <a:lnTo>
                    <a:pt x="143430" y="347692"/>
                  </a:lnTo>
                  <a:lnTo>
                    <a:pt x="166268" y="305099"/>
                  </a:lnTo>
                  <a:lnTo>
                    <a:pt x="203330" y="264161"/>
                  </a:lnTo>
                  <a:lnTo>
                    <a:pt x="253797" y="225149"/>
                  </a:lnTo>
                  <a:lnTo>
                    <a:pt x="316850" y="188334"/>
                  </a:lnTo>
                  <a:lnTo>
                    <a:pt x="352841" y="170835"/>
                  </a:lnTo>
                  <a:lnTo>
                    <a:pt x="391671" y="153987"/>
                  </a:lnTo>
                  <a:lnTo>
                    <a:pt x="433238" y="137824"/>
                  </a:lnTo>
                  <a:lnTo>
                    <a:pt x="477440" y="122380"/>
                  </a:lnTo>
                  <a:lnTo>
                    <a:pt x="524175" y="107689"/>
                  </a:lnTo>
                  <a:lnTo>
                    <a:pt x="573339" y="93784"/>
                  </a:lnTo>
                  <a:lnTo>
                    <a:pt x="624831" y="80700"/>
                  </a:lnTo>
                  <a:lnTo>
                    <a:pt x="678548" y="68471"/>
                  </a:lnTo>
                  <a:lnTo>
                    <a:pt x="734389" y="57129"/>
                  </a:lnTo>
                  <a:lnTo>
                    <a:pt x="792250" y="46711"/>
                  </a:lnTo>
                  <a:lnTo>
                    <a:pt x="852029" y="37248"/>
                  </a:lnTo>
                  <a:lnTo>
                    <a:pt x="913623" y="28776"/>
                  </a:lnTo>
                  <a:lnTo>
                    <a:pt x="976932" y="21328"/>
                  </a:lnTo>
                  <a:lnTo>
                    <a:pt x="1041851" y="14937"/>
                  </a:lnTo>
                  <a:lnTo>
                    <a:pt x="1108279" y="9639"/>
                  </a:lnTo>
                  <a:lnTo>
                    <a:pt x="1176114" y="5466"/>
                  </a:lnTo>
                  <a:lnTo>
                    <a:pt x="1245252" y="2454"/>
                  </a:lnTo>
                  <a:lnTo>
                    <a:pt x="1315592" y="634"/>
                  </a:lnTo>
                  <a:lnTo>
                    <a:pt x="1247774" y="0"/>
                  </a:lnTo>
                  <a:close/>
                </a:path>
              </a:pathLst>
            </a:custGeom>
            <a:solidFill>
              <a:srgbClr val="BE63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A7259FCA-F239-4D4D-92DA-5149C216F2D6}"/>
                </a:ext>
              </a:extLst>
            </p:cNvPr>
            <p:cNvSpPr/>
            <p:nvPr/>
          </p:nvSpPr>
          <p:spPr>
            <a:xfrm>
              <a:off x="5468112" y="2676144"/>
              <a:ext cx="2657475" cy="391795"/>
            </a:xfrm>
            <a:custGeom>
              <a:avLst/>
              <a:gdLst/>
              <a:ahLst/>
              <a:cxnLst/>
              <a:rect l="l" t="t" r="r" b="b"/>
              <a:pathLst>
                <a:path w="2657475" h="391794">
                  <a:moveTo>
                    <a:pt x="1315592" y="634"/>
                  </a:moveTo>
                  <a:lnTo>
                    <a:pt x="1245252" y="2454"/>
                  </a:lnTo>
                  <a:lnTo>
                    <a:pt x="1176114" y="5466"/>
                  </a:lnTo>
                  <a:lnTo>
                    <a:pt x="1108279" y="9639"/>
                  </a:lnTo>
                  <a:lnTo>
                    <a:pt x="1041851" y="14937"/>
                  </a:lnTo>
                  <a:lnTo>
                    <a:pt x="976932" y="21328"/>
                  </a:lnTo>
                  <a:lnTo>
                    <a:pt x="913623" y="28776"/>
                  </a:lnTo>
                  <a:lnTo>
                    <a:pt x="852029" y="37248"/>
                  </a:lnTo>
                  <a:lnTo>
                    <a:pt x="792250" y="46711"/>
                  </a:lnTo>
                  <a:lnTo>
                    <a:pt x="734389" y="57129"/>
                  </a:lnTo>
                  <a:lnTo>
                    <a:pt x="678548" y="68471"/>
                  </a:lnTo>
                  <a:lnTo>
                    <a:pt x="624831" y="80700"/>
                  </a:lnTo>
                  <a:lnTo>
                    <a:pt x="573339" y="93784"/>
                  </a:lnTo>
                  <a:lnTo>
                    <a:pt x="524175" y="107689"/>
                  </a:lnTo>
                  <a:lnTo>
                    <a:pt x="477440" y="122380"/>
                  </a:lnTo>
                  <a:lnTo>
                    <a:pt x="433238" y="137824"/>
                  </a:lnTo>
                  <a:lnTo>
                    <a:pt x="391671" y="153987"/>
                  </a:lnTo>
                  <a:lnTo>
                    <a:pt x="352841" y="170835"/>
                  </a:lnTo>
                  <a:lnTo>
                    <a:pt x="316850" y="188334"/>
                  </a:lnTo>
                  <a:lnTo>
                    <a:pt x="253797" y="225149"/>
                  </a:lnTo>
                  <a:lnTo>
                    <a:pt x="203330" y="264161"/>
                  </a:lnTo>
                  <a:lnTo>
                    <a:pt x="166268" y="305099"/>
                  </a:lnTo>
                  <a:lnTo>
                    <a:pt x="143430" y="347692"/>
                  </a:lnTo>
                  <a:lnTo>
                    <a:pt x="135636" y="391667"/>
                  </a:lnTo>
                  <a:lnTo>
                    <a:pt x="0" y="391667"/>
                  </a:lnTo>
                  <a:lnTo>
                    <a:pt x="7831" y="347547"/>
                  </a:lnTo>
                  <a:lnTo>
                    <a:pt x="30762" y="304859"/>
                  </a:lnTo>
                  <a:lnTo>
                    <a:pt x="67951" y="263867"/>
                  </a:lnTo>
                  <a:lnTo>
                    <a:pt x="118554" y="224836"/>
                  </a:lnTo>
                  <a:lnTo>
                    <a:pt x="181729" y="188031"/>
                  </a:lnTo>
                  <a:lnTo>
                    <a:pt x="217768" y="170545"/>
                  </a:lnTo>
                  <a:lnTo>
                    <a:pt x="256634" y="153716"/>
                  </a:lnTo>
                  <a:lnTo>
                    <a:pt x="298221" y="137575"/>
                  </a:lnTo>
                  <a:lnTo>
                    <a:pt x="342424" y="122156"/>
                  </a:lnTo>
                  <a:lnTo>
                    <a:pt x="389138" y="107493"/>
                  </a:lnTo>
                  <a:lnTo>
                    <a:pt x="438258" y="93617"/>
                  </a:lnTo>
                  <a:lnTo>
                    <a:pt x="489677" y="80562"/>
                  </a:lnTo>
                  <a:lnTo>
                    <a:pt x="543292" y="68362"/>
                  </a:lnTo>
                  <a:lnTo>
                    <a:pt x="598996" y="57049"/>
                  </a:lnTo>
                  <a:lnTo>
                    <a:pt x="656684" y="46656"/>
                  </a:lnTo>
                  <a:lnTo>
                    <a:pt x="716250" y="37217"/>
                  </a:lnTo>
                  <a:lnTo>
                    <a:pt x="777590" y="28764"/>
                  </a:lnTo>
                  <a:lnTo>
                    <a:pt x="840598" y="21331"/>
                  </a:lnTo>
                  <a:lnTo>
                    <a:pt x="905169" y="14951"/>
                  </a:lnTo>
                  <a:lnTo>
                    <a:pt x="971197" y="9657"/>
                  </a:lnTo>
                  <a:lnTo>
                    <a:pt x="1038577" y="5481"/>
                  </a:lnTo>
                  <a:lnTo>
                    <a:pt x="1107203" y="2458"/>
                  </a:lnTo>
                  <a:lnTo>
                    <a:pt x="1176971" y="620"/>
                  </a:lnTo>
                  <a:lnTo>
                    <a:pt x="1247774" y="0"/>
                  </a:lnTo>
                  <a:lnTo>
                    <a:pt x="1383411" y="0"/>
                  </a:lnTo>
                  <a:lnTo>
                    <a:pt x="1448561" y="530"/>
                  </a:lnTo>
                  <a:lnTo>
                    <a:pt x="1513005" y="2105"/>
                  </a:lnTo>
                  <a:lnTo>
                    <a:pt x="1576644" y="4704"/>
                  </a:lnTo>
                  <a:lnTo>
                    <a:pt x="1639379" y="8302"/>
                  </a:lnTo>
                  <a:lnTo>
                    <a:pt x="1701114" y="12877"/>
                  </a:lnTo>
                  <a:lnTo>
                    <a:pt x="1761748" y="18407"/>
                  </a:lnTo>
                  <a:lnTo>
                    <a:pt x="1821185" y="24870"/>
                  </a:lnTo>
                  <a:lnTo>
                    <a:pt x="1879325" y="32241"/>
                  </a:lnTo>
                  <a:lnTo>
                    <a:pt x="1936071" y="40499"/>
                  </a:lnTo>
                  <a:lnTo>
                    <a:pt x="1991324" y="49621"/>
                  </a:lnTo>
                  <a:lnTo>
                    <a:pt x="2044986" y="59584"/>
                  </a:lnTo>
                  <a:lnTo>
                    <a:pt x="2096959" y="70366"/>
                  </a:lnTo>
                  <a:lnTo>
                    <a:pt x="2147144" y="81944"/>
                  </a:lnTo>
                  <a:lnTo>
                    <a:pt x="2195443" y="94294"/>
                  </a:lnTo>
                  <a:lnTo>
                    <a:pt x="2241758" y="107396"/>
                  </a:lnTo>
                  <a:lnTo>
                    <a:pt x="2285990" y="121225"/>
                  </a:lnTo>
                  <a:lnTo>
                    <a:pt x="2328042" y="135759"/>
                  </a:lnTo>
                  <a:lnTo>
                    <a:pt x="2367816" y="150976"/>
                  </a:lnTo>
                  <a:lnTo>
                    <a:pt x="2405211" y="166853"/>
                  </a:lnTo>
                  <a:lnTo>
                    <a:pt x="2440132" y="183367"/>
                  </a:lnTo>
                  <a:lnTo>
                    <a:pt x="2502153" y="218216"/>
                  </a:lnTo>
                  <a:lnTo>
                    <a:pt x="2553093" y="255341"/>
                  </a:lnTo>
                  <a:lnTo>
                    <a:pt x="2574163" y="274700"/>
                  </a:lnTo>
                  <a:lnTo>
                    <a:pt x="2657220" y="274700"/>
                  </a:lnTo>
                  <a:lnTo>
                    <a:pt x="2563367" y="391667"/>
                  </a:lnTo>
                  <a:lnTo>
                    <a:pt x="2355468" y="274700"/>
                  </a:lnTo>
                  <a:lnTo>
                    <a:pt x="2438527" y="274700"/>
                  </a:lnTo>
                  <a:lnTo>
                    <a:pt x="2417457" y="255341"/>
                  </a:lnTo>
                  <a:lnTo>
                    <a:pt x="2366512" y="218216"/>
                  </a:lnTo>
                  <a:lnTo>
                    <a:pt x="2304484" y="183367"/>
                  </a:lnTo>
                  <a:lnTo>
                    <a:pt x="2269559" y="166853"/>
                  </a:lnTo>
                  <a:lnTo>
                    <a:pt x="2232158" y="150976"/>
                  </a:lnTo>
                  <a:lnTo>
                    <a:pt x="2192380" y="135759"/>
                  </a:lnTo>
                  <a:lnTo>
                    <a:pt x="2150323" y="121225"/>
                  </a:lnTo>
                  <a:lnTo>
                    <a:pt x="2106085" y="107396"/>
                  </a:lnTo>
                  <a:lnTo>
                    <a:pt x="2059765" y="94294"/>
                  </a:lnTo>
                  <a:lnTo>
                    <a:pt x="2011462" y="81944"/>
                  </a:lnTo>
                  <a:lnTo>
                    <a:pt x="1961273" y="70366"/>
                  </a:lnTo>
                  <a:lnTo>
                    <a:pt x="1909297" y="59584"/>
                  </a:lnTo>
                  <a:lnTo>
                    <a:pt x="1855633" y="49621"/>
                  </a:lnTo>
                  <a:lnTo>
                    <a:pt x="1800379" y="40499"/>
                  </a:lnTo>
                  <a:lnTo>
                    <a:pt x="1743633" y="32241"/>
                  </a:lnTo>
                  <a:lnTo>
                    <a:pt x="1685494" y="24870"/>
                  </a:lnTo>
                  <a:lnTo>
                    <a:pt x="1626059" y="18407"/>
                  </a:lnTo>
                  <a:lnTo>
                    <a:pt x="1565429" y="12877"/>
                  </a:lnTo>
                  <a:lnTo>
                    <a:pt x="1503700" y="8302"/>
                  </a:lnTo>
                  <a:lnTo>
                    <a:pt x="1440972" y="4704"/>
                  </a:lnTo>
                  <a:lnTo>
                    <a:pt x="1377343" y="2105"/>
                  </a:lnTo>
                  <a:lnTo>
                    <a:pt x="1312911" y="530"/>
                  </a:lnTo>
                  <a:lnTo>
                    <a:pt x="1247774" y="0"/>
                  </a:lnTo>
                </a:path>
              </a:pathLst>
            </a:custGeom>
            <a:ln w="12192">
              <a:solidFill>
                <a:srgbClr val="AD5A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BBCE6B4B-1B86-DE4B-A418-460EAC37386D}"/>
                </a:ext>
              </a:extLst>
            </p:cNvPr>
            <p:cNvSpPr/>
            <p:nvPr/>
          </p:nvSpPr>
          <p:spPr>
            <a:xfrm>
              <a:off x="5429123" y="3800855"/>
              <a:ext cx="1409065" cy="390525"/>
            </a:xfrm>
            <a:custGeom>
              <a:avLst/>
              <a:gdLst/>
              <a:ahLst/>
              <a:cxnLst/>
              <a:rect l="l" t="t" r="r" b="b"/>
              <a:pathLst>
                <a:path w="1409065" h="390525">
                  <a:moveTo>
                    <a:pt x="93217" y="0"/>
                  </a:moveTo>
                  <a:lnTo>
                    <a:pt x="0" y="116586"/>
                  </a:lnTo>
                  <a:lnTo>
                    <a:pt x="82676" y="116586"/>
                  </a:lnTo>
                  <a:lnTo>
                    <a:pt x="103761" y="135869"/>
                  </a:lnTo>
                  <a:lnTo>
                    <a:pt x="154737" y="172848"/>
                  </a:lnTo>
                  <a:lnTo>
                    <a:pt x="216797" y="207556"/>
                  </a:lnTo>
                  <a:lnTo>
                    <a:pt x="251738" y="224003"/>
                  </a:lnTo>
                  <a:lnTo>
                    <a:pt x="289154" y="239814"/>
                  </a:lnTo>
                  <a:lnTo>
                    <a:pt x="328949" y="254968"/>
                  </a:lnTo>
                  <a:lnTo>
                    <a:pt x="371023" y="269442"/>
                  </a:lnTo>
                  <a:lnTo>
                    <a:pt x="415278" y="283214"/>
                  </a:lnTo>
                  <a:lnTo>
                    <a:pt x="461616" y="296260"/>
                  </a:lnTo>
                  <a:lnTo>
                    <a:pt x="509938" y="308558"/>
                  </a:lnTo>
                  <a:lnTo>
                    <a:pt x="560146" y="320086"/>
                  </a:lnTo>
                  <a:lnTo>
                    <a:pt x="612141" y="330821"/>
                  </a:lnTo>
                  <a:lnTo>
                    <a:pt x="665826" y="340742"/>
                  </a:lnTo>
                  <a:lnTo>
                    <a:pt x="721101" y="349824"/>
                  </a:lnTo>
                  <a:lnTo>
                    <a:pt x="777869" y="358046"/>
                  </a:lnTo>
                  <a:lnTo>
                    <a:pt x="836031" y="365385"/>
                  </a:lnTo>
                  <a:lnTo>
                    <a:pt x="895489" y="371818"/>
                  </a:lnTo>
                  <a:lnTo>
                    <a:pt x="956144" y="377324"/>
                  </a:lnTo>
                  <a:lnTo>
                    <a:pt x="1017898" y="381879"/>
                  </a:lnTo>
                  <a:lnTo>
                    <a:pt x="1080653" y="385461"/>
                  </a:lnTo>
                  <a:lnTo>
                    <a:pt x="1144309" y="388047"/>
                  </a:lnTo>
                  <a:lnTo>
                    <a:pt x="1208770" y="389616"/>
                  </a:lnTo>
                  <a:lnTo>
                    <a:pt x="1273936" y="390144"/>
                  </a:lnTo>
                  <a:lnTo>
                    <a:pt x="1409065" y="390144"/>
                  </a:lnTo>
                  <a:lnTo>
                    <a:pt x="1343898" y="389616"/>
                  </a:lnTo>
                  <a:lnTo>
                    <a:pt x="1279437" y="388047"/>
                  </a:lnTo>
                  <a:lnTo>
                    <a:pt x="1215781" y="385461"/>
                  </a:lnTo>
                  <a:lnTo>
                    <a:pt x="1153026" y="381879"/>
                  </a:lnTo>
                  <a:lnTo>
                    <a:pt x="1091272" y="377324"/>
                  </a:lnTo>
                  <a:lnTo>
                    <a:pt x="1030617" y="371818"/>
                  </a:lnTo>
                  <a:lnTo>
                    <a:pt x="971159" y="365385"/>
                  </a:lnTo>
                  <a:lnTo>
                    <a:pt x="912997" y="358046"/>
                  </a:lnTo>
                  <a:lnTo>
                    <a:pt x="856229" y="349824"/>
                  </a:lnTo>
                  <a:lnTo>
                    <a:pt x="800954" y="340742"/>
                  </a:lnTo>
                  <a:lnTo>
                    <a:pt x="747269" y="330821"/>
                  </a:lnTo>
                  <a:lnTo>
                    <a:pt x="695274" y="320086"/>
                  </a:lnTo>
                  <a:lnTo>
                    <a:pt x="645066" y="308558"/>
                  </a:lnTo>
                  <a:lnTo>
                    <a:pt x="596744" y="296260"/>
                  </a:lnTo>
                  <a:lnTo>
                    <a:pt x="550406" y="283214"/>
                  </a:lnTo>
                  <a:lnTo>
                    <a:pt x="506151" y="269442"/>
                  </a:lnTo>
                  <a:lnTo>
                    <a:pt x="464077" y="254968"/>
                  </a:lnTo>
                  <a:lnTo>
                    <a:pt x="424282" y="239814"/>
                  </a:lnTo>
                  <a:lnTo>
                    <a:pt x="386866" y="224003"/>
                  </a:lnTo>
                  <a:lnTo>
                    <a:pt x="351925" y="207556"/>
                  </a:lnTo>
                  <a:lnTo>
                    <a:pt x="289865" y="172848"/>
                  </a:lnTo>
                  <a:lnTo>
                    <a:pt x="238889" y="135869"/>
                  </a:lnTo>
                  <a:lnTo>
                    <a:pt x="217804" y="116586"/>
                  </a:lnTo>
                  <a:lnTo>
                    <a:pt x="300609" y="116586"/>
                  </a:lnTo>
                  <a:lnTo>
                    <a:pt x="93217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CD795013-4197-D74A-9476-E111DF3261FF}"/>
                </a:ext>
              </a:extLst>
            </p:cNvPr>
            <p:cNvSpPr/>
            <p:nvPr/>
          </p:nvSpPr>
          <p:spPr>
            <a:xfrm>
              <a:off x="6770624" y="3800855"/>
              <a:ext cx="1315720" cy="390525"/>
            </a:xfrm>
            <a:custGeom>
              <a:avLst/>
              <a:gdLst/>
              <a:ahLst/>
              <a:cxnLst/>
              <a:rect l="l" t="t" r="r" b="b"/>
              <a:pathLst>
                <a:path w="1315720" h="390525">
                  <a:moveTo>
                    <a:pt x="1315720" y="0"/>
                  </a:moveTo>
                  <a:lnTo>
                    <a:pt x="1180592" y="0"/>
                  </a:lnTo>
                  <a:lnTo>
                    <a:pt x="1178624" y="22062"/>
                  </a:lnTo>
                  <a:lnTo>
                    <a:pt x="1172791" y="43814"/>
                  </a:lnTo>
                  <a:lnTo>
                    <a:pt x="1149937" y="86250"/>
                  </a:lnTo>
                  <a:lnTo>
                    <a:pt x="1112850" y="127037"/>
                  </a:lnTo>
                  <a:lnTo>
                    <a:pt x="1062349" y="165905"/>
                  </a:lnTo>
                  <a:lnTo>
                    <a:pt x="999254" y="202583"/>
                  </a:lnTo>
                  <a:lnTo>
                    <a:pt x="963241" y="220016"/>
                  </a:lnTo>
                  <a:lnTo>
                    <a:pt x="924386" y="236800"/>
                  </a:lnTo>
                  <a:lnTo>
                    <a:pt x="882793" y="252902"/>
                  </a:lnTo>
                  <a:lnTo>
                    <a:pt x="838565" y="268287"/>
                  </a:lnTo>
                  <a:lnTo>
                    <a:pt x="791803" y="282922"/>
                  </a:lnTo>
                  <a:lnTo>
                    <a:pt x="742610" y="296772"/>
                  </a:lnTo>
                  <a:lnTo>
                    <a:pt x="691088" y="309805"/>
                  </a:lnTo>
                  <a:lnTo>
                    <a:pt x="637341" y="321986"/>
                  </a:lnTo>
                  <a:lnTo>
                    <a:pt x="581471" y="333281"/>
                  </a:lnTo>
                  <a:lnTo>
                    <a:pt x="523579" y="343657"/>
                  </a:lnTo>
                  <a:lnTo>
                    <a:pt x="463770" y="353079"/>
                  </a:lnTo>
                  <a:lnTo>
                    <a:pt x="402144" y="361515"/>
                  </a:lnTo>
                  <a:lnTo>
                    <a:pt x="338806" y="368930"/>
                  </a:lnTo>
                  <a:lnTo>
                    <a:pt x="273856" y="375290"/>
                  </a:lnTo>
                  <a:lnTo>
                    <a:pt x="207398" y="380562"/>
                  </a:lnTo>
                  <a:lnTo>
                    <a:pt x="139534" y="384711"/>
                  </a:lnTo>
                  <a:lnTo>
                    <a:pt x="70367" y="387705"/>
                  </a:lnTo>
                  <a:lnTo>
                    <a:pt x="0" y="389509"/>
                  </a:lnTo>
                  <a:lnTo>
                    <a:pt x="67564" y="390144"/>
                  </a:lnTo>
                  <a:lnTo>
                    <a:pt x="138393" y="389526"/>
                  </a:lnTo>
                  <a:lnTo>
                    <a:pt x="208186" y="387696"/>
                  </a:lnTo>
                  <a:lnTo>
                    <a:pt x="276836" y="384685"/>
                  </a:lnTo>
                  <a:lnTo>
                    <a:pt x="344239" y="380528"/>
                  </a:lnTo>
                  <a:lnTo>
                    <a:pt x="410289" y="375256"/>
                  </a:lnTo>
                  <a:lnTo>
                    <a:pt x="474881" y="368903"/>
                  </a:lnTo>
                  <a:lnTo>
                    <a:pt x="537909" y="361501"/>
                  </a:lnTo>
                  <a:lnTo>
                    <a:pt x="599269" y="353084"/>
                  </a:lnTo>
                  <a:lnTo>
                    <a:pt x="658854" y="343684"/>
                  </a:lnTo>
                  <a:lnTo>
                    <a:pt x="716560" y="333335"/>
                  </a:lnTo>
                  <a:lnTo>
                    <a:pt x="772280" y="322068"/>
                  </a:lnTo>
                  <a:lnTo>
                    <a:pt x="825911" y="309918"/>
                  </a:lnTo>
                  <a:lnTo>
                    <a:pt x="877345" y="296917"/>
                  </a:lnTo>
                  <a:lnTo>
                    <a:pt x="926479" y="283097"/>
                  </a:lnTo>
                  <a:lnTo>
                    <a:pt x="973206" y="268493"/>
                  </a:lnTo>
                  <a:lnTo>
                    <a:pt x="1017422" y="253136"/>
                  </a:lnTo>
                  <a:lnTo>
                    <a:pt x="1059020" y="237059"/>
                  </a:lnTo>
                  <a:lnTo>
                    <a:pt x="1097896" y="220296"/>
                  </a:lnTo>
                  <a:lnTo>
                    <a:pt x="1133944" y="202879"/>
                  </a:lnTo>
                  <a:lnTo>
                    <a:pt x="1197136" y="166217"/>
                  </a:lnTo>
                  <a:lnTo>
                    <a:pt x="1247752" y="127334"/>
                  </a:lnTo>
                  <a:lnTo>
                    <a:pt x="1284950" y="86495"/>
                  </a:lnTo>
                  <a:lnTo>
                    <a:pt x="1307887" y="43962"/>
                  </a:lnTo>
                  <a:lnTo>
                    <a:pt x="1313744" y="22143"/>
                  </a:lnTo>
                  <a:lnTo>
                    <a:pt x="1315720" y="0"/>
                  </a:lnTo>
                  <a:close/>
                </a:path>
              </a:pathLst>
            </a:custGeom>
            <a:solidFill>
              <a:srgbClr val="BE63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F92E6CB0-FB6B-CB4B-9028-EDC0E796FCE9}"/>
                </a:ext>
              </a:extLst>
            </p:cNvPr>
            <p:cNvSpPr/>
            <p:nvPr/>
          </p:nvSpPr>
          <p:spPr>
            <a:xfrm>
              <a:off x="5429123" y="3800855"/>
              <a:ext cx="2657475" cy="390525"/>
            </a:xfrm>
            <a:custGeom>
              <a:avLst/>
              <a:gdLst/>
              <a:ahLst/>
              <a:cxnLst/>
              <a:rect l="l" t="t" r="r" b="b"/>
              <a:pathLst>
                <a:path w="2657475" h="390525">
                  <a:moveTo>
                    <a:pt x="1341501" y="389509"/>
                  </a:moveTo>
                  <a:lnTo>
                    <a:pt x="1411868" y="387705"/>
                  </a:lnTo>
                  <a:lnTo>
                    <a:pt x="1481035" y="384711"/>
                  </a:lnTo>
                  <a:lnTo>
                    <a:pt x="1548899" y="380562"/>
                  </a:lnTo>
                  <a:lnTo>
                    <a:pt x="1615357" y="375290"/>
                  </a:lnTo>
                  <a:lnTo>
                    <a:pt x="1680307" y="368930"/>
                  </a:lnTo>
                  <a:lnTo>
                    <a:pt x="1743645" y="361515"/>
                  </a:lnTo>
                  <a:lnTo>
                    <a:pt x="1805271" y="353079"/>
                  </a:lnTo>
                  <a:lnTo>
                    <a:pt x="1865080" y="343657"/>
                  </a:lnTo>
                  <a:lnTo>
                    <a:pt x="1922972" y="333281"/>
                  </a:lnTo>
                  <a:lnTo>
                    <a:pt x="1978842" y="321986"/>
                  </a:lnTo>
                  <a:lnTo>
                    <a:pt x="2032589" y="309805"/>
                  </a:lnTo>
                  <a:lnTo>
                    <a:pt x="2084111" y="296772"/>
                  </a:lnTo>
                  <a:lnTo>
                    <a:pt x="2133304" y="282922"/>
                  </a:lnTo>
                  <a:lnTo>
                    <a:pt x="2180066" y="268287"/>
                  </a:lnTo>
                  <a:lnTo>
                    <a:pt x="2224294" y="252902"/>
                  </a:lnTo>
                  <a:lnTo>
                    <a:pt x="2265887" y="236800"/>
                  </a:lnTo>
                  <a:lnTo>
                    <a:pt x="2304742" y="220016"/>
                  </a:lnTo>
                  <a:lnTo>
                    <a:pt x="2340755" y="202583"/>
                  </a:lnTo>
                  <a:lnTo>
                    <a:pt x="2403850" y="165905"/>
                  </a:lnTo>
                  <a:lnTo>
                    <a:pt x="2454351" y="127037"/>
                  </a:lnTo>
                  <a:lnTo>
                    <a:pt x="2491438" y="86250"/>
                  </a:lnTo>
                  <a:lnTo>
                    <a:pt x="2514292" y="43814"/>
                  </a:lnTo>
                  <a:lnTo>
                    <a:pt x="2522093" y="0"/>
                  </a:lnTo>
                  <a:lnTo>
                    <a:pt x="2657221" y="0"/>
                  </a:lnTo>
                  <a:lnTo>
                    <a:pt x="2649388" y="43962"/>
                  </a:lnTo>
                  <a:lnTo>
                    <a:pt x="2626451" y="86495"/>
                  </a:lnTo>
                  <a:lnTo>
                    <a:pt x="2589253" y="127334"/>
                  </a:lnTo>
                  <a:lnTo>
                    <a:pt x="2538637" y="166217"/>
                  </a:lnTo>
                  <a:lnTo>
                    <a:pt x="2475445" y="202879"/>
                  </a:lnTo>
                  <a:lnTo>
                    <a:pt x="2439397" y="220296"/>
                  </a:lnTo>
                  <a:lnTo>
                    <a:pt x="2400521" y="237059"/>
                  </a:lnTo>
                  <a:lnTo>
                    <a:pt x="2358923" y="253136"/>
                  </a:lnTo>
                  <a:lnTo>
                    <a:pt x="2314707" y="268493"/>
                  </a:lnTo>
                  <a:lnTo>
                    <a:pt x="2267980" y="283097"/>
                  </a:lnTo>
                  <a:lnTo>
                    <a:pt x="2218846" y="296917"/>
                  </a:lnTo>
                  <a:lnTo>
                    <a:pt x="2167412" y="309918"/>
                  </a:lnTo>
                  <a:lnTo>
                    <a:pt x="2113781" y="322068"/>
                  </a:lnTo>
                  <a:lnTo>
                    <a:pt x="2058061" y="333335"/>
                  </a:lnTo>
                  <a:lnTo>
                    <a:pt x="2000355" y="343684"/>
                  </a:lnTo>
                  <a:lnTo>
                    <a:pt x="1940770" y="353084"/>
                  </a:lnTo>
                  <a:lnTo>
                    <a:pt x="1879410" y="361501"/>
                  </a:lnTo>
                  <a:lnTo>
                    <a:pt x="1816382" y="368903"/>
                  </a:lnTo>
                  <a:lnTo>
                    <a:pt x="1751790" y="375256"/>
                  </a:lnTo>
                  <a:lnTo>
                    <a:pt x="1685740" y="380528"/>
                  </a:lnTo>
                  <a:lnTo>
                    <a:pt x="1618337" y="384685"/>
                  </a:lnTo>
                  <a:lnTo>
                    <a:pt x="1549687" y="387696"/>
                  </a:lnTo>
                  <a:lnTo>
                    <a:pt x="1479894" y="389526"/>
                  </a:lnTo>
                  <a:lnTo>
                    <a:pt x="1409065" y="390144"/>
                  </a:lnTo>
                  <a:lnTo>
                    <a:pt x="1273936" y="390144"/>
                  </a:lnTo>
                  <a:lnTo>
                    <a:pt x="1208770" y="389616"/>
                  </a:lnTo>
                  <a:lnTo>
                    <a:pt x="1144309" y="388047"/>
                  </a:lnTo>
                  <a:lnTo>
                    <a:pt x="1080653" y="385461"/>
                  </a:lnTo>
                  <a:lnTo>
                    <a:pt x="1017898" y="381879"/>
                  </a:lnTo>
                  <a:lnTo>
                    <a:pt x="956144" y="377324"/>
                  </a:lnTo>
                  <a:lnTo>
                    <a:pt x="895489" y="371818"/>
                  </a:lnTo>
                  <a:lnTo>
                    <a:pt x="836031" y="365385"/>
                  </a:lnTo>
                  <a:lnTo>
                    <a:pt x="777869" y="358046"/>
                  </a:lnTo>
                  <a:lnTo>
                    <a:pt x="721101" y="349824"/>
                  </a:lnTo>
                  <a:lnTo>
                    <a:pt x="665826" y="340742"/>
                  </a:lnTo>
                  <a:lnTo>
                    <a:pt x="612141" y="330821"/>
                  </a:lnTo>
                  <a:lnTo>
                    <a:pt x="560146" y="320086"/>
                  </a:lnTo>
                  <a:lnTo>
                    <a:pt x="509938" y="308558"/>
                  </a:lnTo>
                  <a:lnTo>
                    <a:pt x="461616" y="296260"/>
                  </a:lnTo>
                  <a:lnTo>
                    <a:pt x="415278" y="283214"/>
                  </a:lnTo>
                  <a:lnTo>
                    <a:pt x="371023" y="269442"/>
                  </a:lnTo>
                  <a:lnTo>
                    <a:pt x="328949" y="254968"/>
                  </a:lnTo>
                  <a:lnTo>
                    <a:pt x="289154" y="239814"/>
                  </a:lnTo>
                  <a:lnTo>
                    <a:pt x="251738" y="224003"/>
                  </a:lnTo>
                  <a:lnTo>
                    <a:pt x="216797" y="207556"/>
                  </a:lnTo>
                  <a:lnTo>
                    <a:pt x="154737" y="172848"/>
                  </a:lnTo>
                  <a:lnTo>
                    <a:pt x="103761" y="135869"/>
                  </a:lnTo>
                  <a:lnTo>
                    <a:pt x="82676" y="116586"/>
                  </a:lnTo>
                  <a:lnTo>
                    <a:pt x="0" y="116586"/>
                  </a:lnTo>
                  <a:lnTo>
                    <a:pt x="93217" y="0"/>
                  </a:lnTo>
                  <a:lnTo>
                    <a:pt x="300609" y="116586"/>
                  </a:lnTo>
                  <a:lnTo>
                    <a:pt x="217804" y="116586"/>
                  </a:lnTo>
                  <a:lnTo>
                    <a:pt x="238889" y="135869"/>
                  </a:lnTo>
                  <a:lnTo>
                    <a:pt x="289865" y="172848"/>
                  </a:lnTo>
                  <a:lnTo>
                    <a:pt x="351925" y="207556"/>
                  </a:lnTo>
                  <a:lnTo>
                    <a:pt x="386866" y="224003"/>
                  </a:lnTo>
                  <a:lnTo>
                    <a:pt x="424282" y="239814"/>
                  </a:lnTo>
                  <a:lnTo>
                    <a:pt x="464077" y="254968"/>
                  </a:lnTo>
                  <a:lnTo>
                    <a:pt x="506151" y="269442"/>
                  </a:lnTo>
                  <a:lnTo>
                    <a:pt x="550406" y="283214"/>
                  </a:lnTo>
                  <a:lnTo>
                    <a:pt x="596744" y="296260"/>
                  </a:lnTo>
                  <a:lnTo>
                    <a:pt x="645066" y="308558"/>
                  </a:lnTo>
                  <a:lnTo>
                    <a:pt x="695274" y="320086"/>
                  </a:lnTo>
                  <a:lnTo>
                    <a:pt x="747269" y="330821"/>
                  </a:lnTo>
                  <a:lnTo>
                    <a:pt x="800954" y="340742"/>
                  </a:lnTo>
                  <a:lnTo>
                    <a:pt x="856229" y="349824"/>
                  </a:lnTo>
                  <a:lnTo>
                    <a:pt x="912997" y="358046"/>
                  </a:lnTo>
                  <a:lnTo>
                    <a:pt x="971159" y="365385"/>
                  </a:lnTo>
                  <a:lnTo>
                    <a:pt x="1030617" y="371818"/>
                  </a:lnTo>
                  <a:lnTo>
                    <a:pt x="1091272" y="377324"/>
                  </a:lnTo>
                  <a:lnTo>
                    <a:pt x="1153026" y="381879"/>
                  </a:lnTo>
                  <a:lnTo>
                    <a:pt x="1215781" y="385461"/>
                  </a:lnTo>
                  <a:lnTo>
                    <a:pt x="1279437" y="388047"/>
                  </a:lnTo>
                  <a:lnTo>
                    <a:pt x="1343898" y="389616"/>
                  </a:lnTo>
                  <a:lnTo>
                    <a:pt x="1409065" y="390144"/>
                  </a:lnTo>
                </a:path>
              </a:pathLst>
            </a:custGeom>
            <a:ln w="12192">
              <a:solidFill>
                <a:srgbClr val="AD5A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BF0E8E03-3453-F344-B9B8-94B2C9AD114D}"/>
                </a:ext>
              </a:extLst>
            </p:cNvPr>
            <p:cNvSpPr/>
            <p:nvPr/>
          </p:nvSpPr>
          <p:spPr>
            <a:xfrm>
              <a:off x="4645152" y="3031248"/>
              <a:ext cx="1808988" cy="8381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56327A24-7752-4A46-983A-339C6EFA9079}"/>
                </a:ext>
              </a:extLst>
            </p:cNvPr>
            <p:cNvSpPr/>
            <p:nvPr/>
          </p:nvSpPr>
          <p:spPr>
            <a:xfrm>
              <a:off x="4919472" y="3147047"/>
              <a:ext cx="1258824" cy="6888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FCF5F2DC-9BA3-7E40-82AC-EFCFB1EC2B63}"/>
                </a:ext>
              </a:extLst>
            </p:cNvPr>
            <p:cNvSpPr/>
            <p:nvPr/>
          </p:nvSpPr>
          <p:spPr>
            <a:xfrm>
              <a:off x="4677156" y="3063240"/>
              <a:ext cx="1694814" cy="723900"/>
            </a:xfrm>
            <a:custGeom>
              <a:avLst/>
              <a:gdLst/>
              <a:ahLst/>
              <a:cxnLst/>
              <a:rect l="l" t="t" r="r" b="b"/>
              <a:pathLst>
                <a:path w="1694814" h="723900">
                  <a:moveTo>
                    <a:pt x="1574038" y="0"/>
                  </a:moveTo>
                  <a:lnTo>
                    <a:pt x="120650" y="0"/>
                  </a:lnTo>
                  <a:lnTo>
                    <a:pt x="73669" y="9475"/>
                  </a:lnTo>
                  <a:lnTo>
                    <a:pt x="35321" y="35321"/>
                  </a:lnTo>
                  <a:lnTo>
                    <a:pt x="9475" y="73669"/>
                  </a:lnTo>
                  <a:lnTo>
                    <a:pt x="0" y="120650"/>
                  </a:lnTo>
                  <a:lnTo>
                    <a:pt x="0" y="603250"/>
                  </a:lnTo>
                  <a:lnTo>
                    <a:pt x="9475" y="650230"/>
                  </a:lnTo>
                  <a:lnTo>
                    <a:pt x="35321" y="688578"/>
                  </a:lnTo>
                  <a:lnTo>
                    <a:pt x="73669" y="714424"/>
                  </a:lnTo>
                  <a:lnTo>
                    <a:pt x="120650" y="723900"/>
                  </a:lnTo>
                  <a:lnTo>
                    <a:pt x="1574038" y="723900"/>
                  </a:lnTo>
                  <a:lnTo>
                    <a:pt x="1621018" y="714424"/>
                  </a:lnTo>
                  <a:lnTo>
                    <a:pt x="1659366" y="688578"/>
                  </a:lnTo>
                  <a:lnTo>
                    <a:pt x="1685212" y="650230"/>
                  </a:lnTo>
                  <a:lnTo>
                    <a:pt x="1694688" y="603250"/>
                  </a:lnTo>
                  <a:lnTo>
                    <a:pt x="1694688" y="120650"/>
                  </a:lnTo>
                  <a:lnTo>
                    <a:pt x="1685212" y="73669"/>
                  </a:lnTo>
                  <a:lnTo>
                    <a:pt x="1659366" y="35321"/>
                  </a:lnTo>
                  <a:lnTo>
                    <a:pt x="1621018" y="9475"/>
                  </a:lnTo>
                  <a:lnTo>
                    <a:pt x="1574038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2">
              <a:extLst>
                <a:ext uri="{FF2B5EF4-FFF2-40B4-BE49-F238E27FC236}">
                  <a16:creationId xmlns:a16="http://schemas.microsoft.com/office/drawing/2014/main" id="{ACFA53E2-B9AF-CF4A-865D-62503A2D70CF}"/>
                </a:ext>
              </a:extLst>
            </p:cNvPr>
            <p:cNvSpPr/>
            <p:nvPr/>
          </p:nvSpPr>
          <p:spPr>
            <a:xfrm>
              <a:off x="4677156" y="3063240"/>
              <a:ext cx="1694814" cy="723900"/>
            </a:xfrm>
            <a:custGeom>
              <a:avLst/>
              <a:gdLst/>
              <a:ahLst/>
              <a:cxnLst/>
              <a:rect l="l" t="t" r="r" b="b"/>
              <a:pathLst>
                <a:path w="1694814" h="723900">
                  <a:moveTo>
                    <a:pt x="0" y="120650"/>
                  </a:moveTo>
                  <a:lnTo>
                    <a:pt x="9475" y="73669"/>
                  </a:lnTo>
                  <a:lnTo>
                    <a:pt x="35321" y="35321"/>
                  </a:lnTo>
                  <a:lnTo>
                    <a:pt x="73669" y="9475"/>
                  </a:lnTo>
                  <a:lnTo>
                    <a:pt x="120650" y="0"/>
                  </a:lnTo>
                  <a:lnTo>
                    <a:pt x="1574038" y="0"/>
                  </a:lnTo>
                  <a:lnTo>
                    <a:pt x="1621018" y="9475"/>
                  </a:lnTo>
                  <a:lnTo>
                    <a:pt x="1659366" y="35321"/>
                  </a:lnTo>
                  <a:lnTo>
                    <a:pt x="1685212" y="73669"/>
                  </a:lnTo>
                  <a:lnTo>
                    <a:pt x="1694688" y="120650"/>
                  </a:lnTo>
                  <a:lnTo>
                    <a:pt x="1694688" y="603250"/>
                  </a:lnTo>
                  <a:lnTo>
                    <a:pt x="1685212" y="650230"/>
                  </a:lnTo>
                  <a:lnTo>
                    <a:pt x="1659366" y="688578"/>
                  </a:lnTo>
                  <a:lnTo>
                    <a:pt x="1621018" y="714424"/>
                  </a:lnTo>
                  <a:lnTo>
                    <a:pt x="1574038" y="723900"/>
                  </a:lnTo>
                  <a:lnTo>
                    <a:pt x="120650" y="723900"/>
                  </a:lnTo>
                  <a:lnTo>
                    <a:pt x="73669" y="714424"/>
                  </a:lnTo>
                  <a:lnTo>
                    <a:pt x="35321" y="688578"/>
                  </a:lnTo>
                  <a:lnTo>
                    <a:pt x="9475" y="650230"/>
                  </a:lnTo>
                  <a:lnTo>
                    <a:pt x="0" y="603250"/>
                  </a:lnTo>
                  <a:lnTo>
                    <a:pt x="0" y="120650"/>
                  </a:lnTo>
                  <a:close/>
                </a:path>
              </a:pathLst>
            </a:custGeom>
            <a:ln w="12192">
              <a:solidFill>
                <a:srgbClr val="0005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3">
            <a:extLst>
              <a:ext uri="{FF2B5EF4-FFF2-40B4-BE49-F238E27FC236}">
                <a16:creationId xmlns:a16="http://schemas.microsoft.com/office/drawing/2014/main" id="{E502A80F-19BB-B644-B678-FDB7CB5751C3}"/>
              </a:ext>
            </a:extLst>
          </p:cNvPr>
          <p:cNvSpPr txBox="1"/>
          <p:nvPr/>
        </p:nvSpPr>
        <p:spPr>
          <a:xfrm>
            <a:off x="152247" y="1350672"/>
            <a:ext cx="8562975" cy="7976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Goal of training: making the correct prediction as often as possible</a:t>
            </a:r>
          </a:p>
          <a:p>
            <a:pPr marL="355600" indent="-342900">
              <a:lnSpc>
                <a:spcPct val="100000"/>
              </a:lnSpc>
              <a:spcBef>
                <a:spcPts val="18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Incremental improvement:</a:t>
            </a:r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952C1D5B-BE42-C64D-B92F-C644E4233A8A}"/>
              </a:ext>
            </a:extLst>
          </p:cNvPr>
          <p:cNvSpPr txBox="1"/>
          <p:nvPr/>
        </p:nvSpPr>
        <p:spPr>
          <a:xfrm>
            <a:off x="141097" y="4442998"/>
            <a:ext cx="8992870" cy="7976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Use of metrics for evaluating performance and comparing solutions</a:t>
            </a:r>
          </a:p>
          <a:p>
            <a:pPr marL="355600" indent="-342900">
              <a:lnSpc>
                <a:spcPct val="100000"/>
              </a:lnSpc>
              <a:spcBef>
                <a:spcPts val="18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Hyperparameter tuning: more an art than a science</a:t>
            </a: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F235165C-4A25-0E4B-A34F-A73B29317E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1097" y="286424"/>
            <a:ext cx="7347838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0" dirty="0"/>
              <a:t>Algorithm Selection </a:t>
            </a:r>
            <a:r>
              <a:rPr spc="35" dirty="0"/>
              <a:t>&amp;</a:t>
            </a:r>
            <a:r>
              <a:rPr spc="-425" dirty="0"/>
              <a:t> </a:t>
            </a:r>
            <a:r>
              <a:rPr spc="-110" dirty="0"/>
              <a:t>Training</a:t>
            </a: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85C86011-C29B-9542-AC96-A02379BF7F7E}"/>
              </a:ext>
            </a:extLst>
          </p:cNvPr>
          <p:cNvSpPr txBox="1"/>
          <p:nvPr/>
        </p:nvSpPr>
        <p:spPr>
          <a:xfrm>
            <a:off x="2198943" y="3219894"/>
            <a:ext cx="84899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85" dirty="0">
                <a:solidFill>
                  <a:srgbClr val="00050D"/>
                </a:solidFill>
                <a:latin typeface="Trebuchet MS"/>
                <a:cs typeface="Trebuchet MS"/>
              </a:rPr>
              <a:t>P</a:t>
            </a:r>
            <a:r>
              <a:rPr sz="2200" spc="-70" dirty="0">
                <a:solidFill>
                  <a:srgbClr val="00050D"/>
                </a:solidFill>
                <a:latin typeface="Trebuchet MS"/>
                <a:cs typeface="Trebuchet MS"/>
              </a:rPr>
              <a:t>r</a:t>
            </a:r>
            <a:r>
              <a:rPr sz="2200" spc="-100" dirty="0">
                <a:solidFill>
                  <a:srgbClr val="00050D"/>
                </a:solidFill>
                <a:latin typeface="Trebuchet MS"/>
                <a:cs typeface="Trebuchet MS"/>
              </a:rPr>
              <a:t>edict</a:t>
            </a:r>
            <a:endParaRPr sz="2200" dirty="0">
              <a:latin typeface="Trebuchet MS"/>
              <a:cs typeface="Trebuchet MS"/>
            </a:endParaRPr>
          </a:p>
        </p:txBody>
      </p:sp>
      <p:grpSp>
        <p:nvGrpSpPr>
          <p:cNvPr id="19" name="object 18">
            <a:extLst>
              <a:ext uri="{FF2B5EF4-FFF2-40B4-BE49-F238E27FC236}">
                <a16:creationId xmlns:a16="http://schemas.microsoft.com/office/drawing/2014/main" id="{6DE5E18C-CC0D-174E-918B-1BB1C6528752}"/>
              </a:ext>
            </a:extLst>
          </p:cNvPr>
          <p:cNvGrpSpPr/>
          <p:nvPr/>
        </p:nvGrpSpPr>
        <p:grpSpPr>
          <a:xfrm>
            <a:off x="4511103" y="2970819"/>
            <a:ext cx="1811020" cy="838200"/>
            <a:chOff x="7167371" y="3031248"/>
            <a:chExt cx="1811020" cy="838200"/>
          </a:xfrm>
        </p:grpSpPr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37DF76AC-9B70-5940-86AA-E83AA8856DD5}"/>
                </a:ext>
              </a:extLst>
            </p:cNvPr>
            <p:cNvSpPr/>
            <p:nvPr/>
          </p:nvSpPr>
          <p:spPr>
            <a:xfrm>
              <a:off x="7167371" y="3031248"/>
              <a:ext cx="1810512" cy="83818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DE2A7267-3BA9-2645-B95B-5CF39DD2BE13}"/>
                </a:ext>
              </a:extLst>
            </p:cNvPr>
            <p:cNvSpPr/>
            <p:nvPr/>
          </p:nvSpPr>
          <p:spPr>
            <a:xfrm>
              <a:off x="7488935" y="3147047"/>
              <a:ext cx="1164335" cy="6888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1">
              <a:extLst>
                <a:ext uri="{FF2B5EF4-FFF2-40B4-BE49-F238E27FC236}">
                  <a16:creationId xmlns:a16="http://schemas.microsoft.com/office/drawing/2014/main" id="{1950E087-6793-4547-AC9A-7008AD0F8A67}"/>
                </a:ext>
              </a:extLst>
            </p:cNvPr>
            <p:cNvSpPr/>
            <p:nvPr/>
          </p:nvSpPr>
          <p:spPr>
            <a:xfrm>
              <a:off x="7199375" y="3063239"/>
              <a:ext cx="1696720" cy="723900"/>
            </a:xfrm>
            <a:custGeom>
              <a:avLst/>
              <a:gdLst/>
              <a:ahLst/>
              <a:cxnLst/>
              <a:rect l="l" t="t" r="r" b="b"/>
              <a:pathLst>
                <a:path w="1696720" h="723900">
                  <a:moveTo>
                    <a:pt x="1575562" y="0"/>
                  </a:moveTo>
                  <a:lnTo>
                    <a:pt x="120650" y="0"/>
                  </a:lnTo>
                  <a:lnTo>
                    <a:pt x="73669" y="9475"/>
                  </a:lnTo>
                  <a:lnTo>
                    <a:pt x="35321" y="35321"/>
                  </a:lnTo>
                  <a:lnTo>
                    <a:pt x="9475" y="73669"/>
                  </a:lnTo>
                  <a:lnTo>
                    <a:pt x="0" y="120650"/>
                  </a:lnTo>
                  <a:lnTo>
                    <a:pt x="0" y="603250"/>
                  </a:lnTo>
                  <a:lnTo>
                    <a:pt x="9475" y="650230"/>
                  </a:lnTo>
                  <a:lnTo>
                    <a:pt x="35321" y="688578"/>
                  </a:lnTo>
                  <a:lnTo>
                    <a:pt x="73669" y="714424"/>
                  </a:lnTo>
                  <a:lnTo>
                    <a:pt x="120650" y="723900"/>
                  </a:lnTo>
                  <a:lnTo>
                    <a:pt x="1575562" y="723900"/>
                  </a:lnTo>
                  <a:lnTo>
                    <a:pt x="1622542" y="714424"/>
                  </a:lnTo>
                  <a:lnTo>
                    <a:pt x="1660890" y="688578"/>
                  </a:lnTo>
                  <a:lnTo>
                    <a:pt x="1686736" y="650230"/>
                  </a:lnTo>
                  <a:lnTo>
                    <a:pt x="1696212" y="603250"/>
                  </a:lnTo>
                  <a:lnTo>
                    <a:pt x="1696212" y="120650"/>
                  </a:lnTo>
                  <a:lnTo>
                    <a:pt x="1686736" y="73669"/>
                  </a:lnTo>
                  <a:lnTo>
                    <a:pt x="1660890" y="35321"/>
                  </a:lnTo>
                  <a:lnTo>
                    <a:pt x="1622542" y="9475"/>
                  </a:lnTo>
                  <a:lnTo>
                    <a:pt x="1575562" y="0"/>
                  </a:lnTo>
                  <a:close/>
                </a:path>
              </a:pathLst>
            </a:custGeom>
            <a:solidFill>
              <a:srgbClr val="78C5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2">
              <a:extLst>
                <a:ext uri="{FF2B5EF4-FFF2-40B4-BE49-F238E27FC236}">
                  <a16:creationId xmlns:a16="http://schemas.microsoft.com/office/drawing/2014/main" id="{D4F401E0-44DF-B343-BB84-5C2A2C3E9B99}"/>
                </a:ext>
              </a:extLst>
            </p:cNvPr>
            <p:cNvSpPr/>
            <p:nvPr/>
          </p:nvSpPr>
          <p:spPr>
            <a:xfrm>
              <a:off x="7199375" y="3063239"/>
              <a:ext cx="1696720" cy="723900"/>
            </a:xfrm>
            <a:custGeom>
              <a:avLst/>
              <a:gdLst/>
              <a:ahLst/>
              <a:cxnLst/>
              <a:rect l="l" t="t" r="r" b="b"/>
              <a:pathLst>
                <a:path w="1696720" h="723900">
                  <a:moveTo>
                    <a:pt x="0" y="120650"/>
                  </a:moveTo>
                  <a:lnTo>
                    <a:pt x="9475" y="73669"/>
                  </a:lnTo>
                  <a:lnTo>
                    <a:pt x="35321" y="35321"/>
                  </a:lnTo>
                  <a:lnTo>
                    <a:pt x="73669" y="9475"/>
                  </a:lnTo>
                  <a:lnTo>
                    <a:pt x="120650" y="0"/>
                  </a:lnTo>
                  <a:lnTo>
                    <a:pt x="1575562" y="0"/>
                  </a:lnTo>
                  <a:lnTo>
                    <a:pt x="1622542" y="9475"/>
                  </a:lnTo>
                  <a:lnTo>
                    <a:pt x="1660890" y="35321"/>
                  </a:lnTo>
                  <a:lnTo>
                    <a:pt x="1686736" y="73669"/>
                  </a:lnTo>
                  <a:lnTo>
                    <a:pt x="1696212" y="120650"/>
                  </a:lnTo>
                  <a:lnTo>
                    <a:pt x="1696212" y="603250"/>
                  </a:lnTo>
                  <a:lnTo>
                    <a:pt x="1686736" y="650230"/>
                  </a:lnTo>
                  <a:lnTo>
                    <a:pt x="1660890" y="688578"/>
                  </a:lnTo>
                  <a:lnTo>
                    <a:pt x="1622542" y="714424"/>
                  </a:lnTo>
                  <a:lnTo>
                    <a:pt x="1575562" y="723900"/>
                  </a:lnTo>
                  <a:lnTo>
                    <a:pt x="120650" y="723900"/>
                  </a:lnTo>
                  <a:lnTo>
                    <a:pt x="73669" y="714424"/>
                  </a:lnTo>
                  <a:lnTo>
                    <a:pt x="35321" y="688578"/>
                  </a:lnTo>
                  <a:lnTo>
                    <a:pt x="9475" y="650230"/>
                  </a:lnTo>
                  <a:lnTo>
                    <a:pt x="0" y="603250"/>
                  </a:lnTo>
                  <a:lnTo>
                    <a:pt x="0" y="120650"/>
                  </a:lnTo>
                  <a:close/>
                </a:path>
              </a:pathLst>
            </a:custGeom>
            <a:ln w="12192">
              <a:solidFill>
                <a:srgbClr val="0005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3">
            <a:extLst>
              <a:ext uri="{FF2B5EF4-FFF2-40B4-BE49-F238E27FC236}">
                <a16:creationId xmlns:a16="http://schemas.microsoft.com/office/drawing/2014/main" id="{727DC74C-57DD-B24C-B4CB-C7A214DF0AC8}"/>
              </a:ext>
            </a:extLst>
          </p:cNvPr>
          <p:cNvSpPr txBox="1"/>
          <p:nvPr/>
        </p:nvSpPr>
        <p:spPr>
          <a:xfrm>
            <a:off x="4911978" y="3171108"/>
            <a:ext cx="7537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0" dirty="0">
                <a:solidFill>
                  <a:srgbClr val="00050D"/>
                </a:solidFill>
                <a:latin typeface="Trebuchet MS"/>
                <a:cs typeface="Trebuchet MS"/>
              </a:rPr>
              <a:t>Adjust</a:t>
            </a:r>
            <a:endParaRPr sz="22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40464689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5841B952-F008-7445-8F86-A96BBAE3DC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498" y="176941"/>
            <a:ext cx="5004635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5" dirty="0"/>
              <a:t>Making</a:t>
            </a:r>
            <a:r>
              <a:rPr spc="-204" dirty="0"/>
              <a:t> </a:t>
            </a:r>
            <a:r>
              <a:rPr spc="-65" dirty="0"/>
              <a:t>Predictions</a:t>
            </a:r>
          </a:p>
        </p:txBody>
      </p:sp>
      <p:grpSp>
        <p:nvGrpSpPr>
          <p:cNvPr id="5" name="object 4">
            <a:extLst>
              <a:ext uri="{FF2B5EF4-FFF2-40B4-BE49-F238E27FC236}">
                <a16:creationId xmlns:a16="http://schemas.microsoft.com/office/drawing/2014/main" id="{140F4674-7EBA-8F42-973B-549CD69BC371}"/>
              </a:ext>
            </a:extLst>
          </p:cNvPr>
          <p:cNvGrpSpPr/>
          <p:nvPr/>
        </p:nvGrpSpPr>
        <p:grpSpPr>
          <a:xfrm>
            <a:off x="2254874" y="2972392"/>
            <a:ext cx="1824989" cy="872490"/>
            <a:chOff x="3940809" y="3090672"/>
            <a:chExt cx="1824989" cy="872490"/>
          </a:xfrm>
        </p:grpSpPr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01E15ADF-EE0F-5841-9DF2-17B462690E8B}"/>
                </a:ext>
              </a:extLst>
            </p:cNvPr>
            <p:cNvSpPr/>
            <p:nvPr/>
          </p:nvSpPr>
          <p:spPr>
            <a:xfrm>
              <a:off x="3947159" y="3102864"/>
              <a:ext cx="1812289" cy="762000"/>
            </a:xfrm>
            <a:custGeom>
              <a:avLst/>
              <a:gdLst/>
              <a:ahLst/>
              <a:cxnLst/>
              <a:rect l="l" t="t" r="r" b="b"/>
              <a:pathLst>
                <a:path w="1812289" h="762000">
                  <a:moveTo>
                    <a:pt x="1685036" y="0"/>
                  </a:moveTo>
                  <a:lnTo>
                    <a:pt x="127000" y="0"/>
                  </a:lnTo>
                  <a:lnTo>
                    <a:pt x="77581" y="9985"/>
                  </a:lnTo>
                  <a:lnTo>
                    <a:pt x="37211" y="37211"/>
                  </a:lnTo>
                  <a:lnTo>
                    <a:pt x="9985" y="77581"/>
                  </a:lnTo>
                  <a:lnTo>
                    <a:pt x="0" y="127000"/>
                  </a:lnTo>
                  <a:lnTo>
                    <a:pt x="0" y="635000"/>
                  </a:lnTo>
                  <a:lnTo>
                    <a:pt x="9985" y="684418"/>
                  </a:lnTo>
                  <a:lnTo>
                    <a:pt x="37211" y="724788"/>
                  </a:lnTo>
                  <a:lnTo>
                    <a:pt x="77581" y="752014"/>
                  </a:lnTo>
                  <a:lnTo>
                    <a:pt x="127000" y="762000"/>
                  </a:lnTo>
                  <a:lnTo>
                    <a:pt x="1685036" y="762000"/>
                  </a:lnTo>
                  <a:lnTo>
                    <a:pt x="1734454" y="752014"/>
                  </a:lnTo>
                  <a:lnTo>
                    <a:pt x="1774825" y="724789"/>
                  </a:lnTo>
                  <a:lnTo>
                    <a:pt x="1802050" y="684418"/>
                  </a:lnTo>
                  <a:lnTo>
                    <a:pt x="1812036" y="635000"/>
                  </a:lnTo>
                  <a:lnTo>
                    <a:pt x="1812036" y="127000"/>
                  </a:lnTo>
                  <a:lnTo>
                    <a:pt x="1802050" y="77581"/>
                  </a:lnTo>
                  <a:lnTo>
                    <a:pt x="1774825" y="37211"/>
                  </a:lnTo>
                  <a:lnTo>
                    <a:pt x="1734454" y="9985"/>
                  </a:lnTo>
                  <a:lnTo>
                    <a:pt x="1685036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7A877E47-FE19-184D-ABBA-51FF97D207A2}"/>
                </a:ext>
              </a:extLst>
            </p:cNvPr>
            <p:cNvSpPr/>
            <p:nvPr/>
          </p:nvSpPr>
          <p:spPr>
            <a:xfrm>
              <a:off x="3947159" y="3102864"/>
              <a:ext cx="1812289" cy="762000"/>
            </a:xfrm>
            <a:custGeom>
              <a:avLst/>
              <a:gdLst/>
              <a:ahLst/>
              <a:cxnLst/>
              <a:rect l="l" t="t" r="r" b="b"/>
              <a:pathLst>
                <a:path w="1812289" h="762000">
                  <a:moveTo>
                    <a:pt x="0" y="127000"/>
                  </a:moveTo>
                  <a:lnTo>
                    <a:pt x="9985" y="77581"/>
                  </a:lnTo>
                  <a:lnTo>
                    <a:pt x="37211" y="37211"/>
                  </a:lnTo>
                  <a:lnTo>
                    <a:pt x="77581" y="9985"/>
                  </a:lnTo>
                  <a:lnTo>
                    <a:pt x="127000" y="0"/>
                  </a:lnTo>
                  <a:lnTo>
                    <a:pt x="1685036" y="0"/>
                  </a:lnTo>
                  <a:lnTo>
                    <a:pt x="1734454" y="9985"/>
                  </a:lnTo>
                  <a:lnTo>
                    <a:pt x="1774825" y="37211"/>
                  </a:lnTo>
                  <a:lnTo>
                    <a:pt x="1802050" y="77581"/>
                  </a:lnTo>
                  <a:lnTo>
                    <a:pt x="1812036" y="127000"/>
                  </a:lnTo>
                  <a:lnTo>
                    <a:pt x="1812036" y="635000"/>
                  </a:lnTo>
                  <a:lnTo>
                    <a:pt x="1802050" y="684418"/>
                  </a:lnTo>
                  <a:lnTo>
                    <a:pt x="1774825" y="724789"/>
                  </a:lnTo>
                  <a:lnTo>
                    <a:pt x="1734454" y="752014"/>
                  </a:lnTo>
                  <a:lnTo>
                    <a:pt x="1685036" y="762000"/>
                  </a:lnTo>
                  <a:lnTo>
                    <a:pt x="127000" y="762000"/>
                  </a:lnTo>
                  <a:lnTo>
                    <a:pt x="77581" y="752014"/>
                  </a:lnTo>
                  <a:lnTo>
                    <a:pt x="37211" y="724788"/>
                  </a:lnTo>
                  <a:lnTo>
                    <a:pt x="9985" y="684418"/>
                  </a:lnTo>
                  <a:lnTo>
                    <a:pt x="0" y="635000"/>
                  </a:lnTo>
                  <a:lnTo>
                    <a:pt x="0" y="127000"/>
                  </a:lnTo>
                  <a:close/>
                </a:path>
              </a:pathLst>
            </a:custGeom>
            <a:ln w="12192">
              <a:solidFill>
                <a:srgbClr val="092F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DAB64734-EBFB-DF4A-8376-4B1FDE1EB2EA}"/>
                </a:ext>
              </a:extLst>
            </p:cNvPr>
            <p:cNvSpPr/>
            <p:nvPr/>
          </p:nvSpPr>
          <p:spPr>
            <a:xfrm>
              <a:off x="4276343" y="3090672"/>
              <a:ext cx="1224534" cy="5676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6D102DEB-1FE2-7441-BB1E-9767C001EEC4}"/>
                </a:ext>
              </a:extLst>
            </p:cNvPr>
            <p:cNvSpPr/>
            <p:nvPr/>
          </p:nvSpPr>
          <p:spPr>
            <a:xfrm>
              <a:off x="4158995" y="3395472"/>
              <a:ext cx="1396746" cy="5676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9">
            <a:extLst>
              <a:ext uri="{FF2B5EF4-FFF2-40B4-BE49-F238E27FC236}">
                <a16:creationId xmlns:a16="http://schemas.microsoft.com/office/drawing/2014/main" id="{DB2E730C-83D2-1C44-91DF-8851F929AD06}"/>
              </a:ext>
            </a:extLst>
          </p:cNvPr>
          <p:cNvSpPr txBox="1"/>
          <p:nvPr/>
        </p:nvSpPr>
        <p:spPr>
          <a:xfrm>
            <a:off x="2610240" y="3067937"/>
            <a:ext cx="108267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16839">
              <a:lnSpc>
                <a:spcPct val="100000"/>
              </a:lnSpc>
              <a:spcBef>
                <a:spcPts val="105"/>
              </a:spcBef>
            </a:pPr>
            <a:r>
              <a:rPr sz="2000" spc="-70" dirty="0">
                <a:solidFill>
                  <a:srgbClr val="00050D"/>
                </a:solidFill>
                <a:latin typeface="Trebuchet MS"/>
                <a:cs typeface="Trebuchet MS"/>
              </a:rPr>
              <a:t>Feature  </a:t>
            </a:r>
            <a:r>
              <a:rPr sz="2000" spc="-90" dirty="0">
                <a:solidFill>
                  <a:srgbClr val="00050D"/>
                </a:solidFill>
                <a:latin typeface="Trebuchet MS"/>
                <a:cs typeface="Trebuchet MS"/>
              </a:rPr>
              <a:t>e</a:t>
            </a:r>
            <a:r>
              <a:rPr sz="2000" spc="-105" dirty="0">
                <a:solidFill>
                  <a:srgbClr val="00050D"/>
                </a:solidFill>
                <a:latin typeface="Trebuchet MS"/>
                <a:cs typeface="Trebuchet MS"/>
              </a:rPr>
              <a:t>xtr</a:t>
            </a:r>
            <a:r>
              <a:rPr sz="2000" spc="-140" dirty="0">
                <a:solidFill>
                  <a:srgbClr val="00050D"/>
                </a:solidFill>
                <a:latin typeface="Trebuchet MS"/>
                <a:cs typeface="Trebuchet MS"/>
              </a:rPr>
              <a:t>a</a:t>
            </a:r>
            <a:r>
              <a:rPr sz="2000" spc="-135" dirty="0">
                <a:solidFill>
                  <a:srgbClr val="00050D"/>
                </a:solidFill>
                <a:latin typeface="Trebuchet MS"/>
                <a:cs typeface="Trebuchet MS"/>
              </a:rPr>
              <a:t>ct</a:t>
            </a:r>
            <a:r>
              <a:rPr sz="2000" spc="-95" dirty="0">
                <a:solidFill>
                  <a:srgbClr val="00050D"/>
                </a:solidFill>
                <a:latin typeface="Trebuchet MS"/>
                <a:cs typeface="Trebuchet MS"/>
              </a:rPr>
              <a:t>i</a:t>
            </a:r>
            <a:r>
              <a:rPr sz="2000" spc="-20" dirty="0">
                <a:solidFill>
                  <a:srgbClr val="00050D"/>
                </a:solidFill>
                <a:latin typeface="Trebuchet MS"/>
                <a:cs typeface="Trebuchet MS"/>
              </a:rPr>
              <a:t>on</a:t>
            </a:r>
            <a:endParaRPr sz="2000" dirty="0">
              <a:latin typeface="Trebuchet MS"/>
              <a:cs typeface="Trebuchet MS"/>
            </a:endParaRPr>
          </a:p>
        </p:txBody>
      </p:sp>
      <p:grpSp>
        <p:nvGrpSpPr>
          <p:cNvPr id="11" name="object 10">
            <a:extLst>
              <a:ext uri="{FF2B5EF4-FFF2-40B4-BE49-F238E27FC236}">
                <a16:creationId xmlns:a16="http://schemas.microsoft.com/office/drawing/2014/main" id="{05088482-C8C9-7D44-AF0D-F3135C6B5AF9}"/>
              </a:ext>
            </a:extLst>
          </p:cNvPr>
          <p:cNvGrpSpPr/>
          <p:nvPr/>
        </p:nvGrpSpPr>
        <p:grpSpPr>
          <a:xfrm>
            <a:off x="6368156" y="1971547"/>
            <a:ext cx="1824989" cy="1963420"/>
            <a:chOff x="8083042" y="1999233"/>
            <a:chExt cx="1824989" cy="1963420"/>
          </a:xfrm>
          <a:effectLst/>
        </p:grpSpPr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E73FCBE1-4BB9-D741-A883-B9CD7D478135}"/>
                </a:ext>
              </a:extLst>
            </p:cNvPr>
            <p:cNvSpPr/>
            <p:nvPr/>
          </p:nvSpPr>
          <p:spPr>
            <a:xfrm>
              <a:off x="8089392" y="2005583"/>
              <a:ext cx="1812289" cy="1950720"/>
            </a:xfrm>
            <a:custGeom>
              <a:avLst/>
              <a:gdLst/>
              <a:ahLst/>
              <a:cxnLst/>
              <a:rect l="l" t="t" r="r" b="b"/>
              <a:pathLst>
                <a:path w="1812290" h="1950720">
                  <a:moveTo>
                    <a:pt x="1510029" y="0"/>
                  </a:moveTo>
                  <a:lnTo>
                    <a:pt x="302005" y="0"/>
                  </a:lnTo>
                  <a:lnTo>
                    <a:pt x="253029" y="3953"/>
                  </a:lnTo>
                  <a:lnTo>
                    <a:pt x="206564" y="15400"/>
                  </a:lnTo>
                  <a:lnTo>
                    <a:pt x="163235" y="33717"/>
                  </a:lnTo>
                  <a:lnTo>
                    <a:pt x="123663" y="58281"/>
                  </a:lnTo>
                  <a:lnTo>
                    <a:pt x="88471" y="88471"/>
                  </a:lnTo>
                  <a:lnTo>
                    <a:pt x="58281" y="123663"/>
                  </a:lnTo>
                  <a:lnTo>
                    <a:pt x="33717" y="163235"/>
                  </a:lnTo>
                  <a:lnTo>
                    <a:pt x="15400" y="206564"/>
                  </a:lnTo>
                  <a:lnTo>
                    <a:pt x="3953" y="253029"/>
                  </a:lnTo>
                  <a:lnTo>
                    <a:pt x="0" y="302005"/>
                  </a:lnTo>
                  <a:lnTo>
                    <a:pt x="0" y="1648714"/>
                  </a:lnTo>
                  <a:lnTo>
                    <a:pt x="3953" y="1697690"/>
                  </a:lnTo>
                  <a:lnTo>
                    <a:pt x="15400" y="1744155"/>
                  </a:lnTo>
                  <a:lnTo>
                    <a:pt x="33717" y="1787484"/>
                  </a:lnTo>
                  <a:lnTo>
                    <a:pt x="58281" y="1827056"/>
                  </a:lnTo>
                  <a:lnTo>
                    <a:pt x="88471" y="1862248"/>
                  </a:lnTo>
                  <a:lnTo>
                    <a:pt x="123663" y="1892438"/>
                  </a:lnTo>
                  <a:lnTo>
                    <a:pt x="163235" y="1917002"/>
                  </a:lnTo>
                  <a:lnTo>
                    <a:pt x="206564" y="1935319"/>
                  </a:lnTo>
                  <a:lnTo>
                    <a:pt x="253029" y="1946766"/>
                  </a:lnTo>
                  <a:lnTo>
                    <a:pt x="302005" y="1950720"/>
                  </a:lnTo>
                  <a:lnTo>
                    <a:pt x="1510029" y="1950720"/>
                  </a:lnTo>
                  <a:lnTo>
                    <a:pt x="1559006" y="1946766"/>
                  </a:lnTo>
                  <a:lnTo>
                    <a:pt x="1605471" y="1935319"/>
                  </a:lnTo>
                  <a:lnTo>
                    <a:pt x="1648800" y="1917002"/>
                  </a:lnTo>
                  <a:lnTo>
                    <a:pt x="1688372" y="1892438"/>
                  </a:lnTo>
                  <a:lnTo>
                    <a:pt x="1723564" y="1862248"/>
                  </a:lnTo>
                  <a:lnTo>
                    <a:pt x="1753754" y="1827056"/>
                  </a:lnTo>
                  <a:lnTo>
                    <a:pt x="1778318" y="1787484"/>
                  </a:lnTo>
                  <a:lnTo>
                    <a:pt x="1796635" y="1744155"/>
                  </a:lnTo>
                  <a:lnTo>
                    <a:pt x="1808082" y="1697690"/>
                  </a:lnTo>
                  <a:lnTo>
                    <a:pt x="1812035" y="1648714"/>
                  </a:lnTo>
                  <a:lnTo>
                    <a:pt x="1812035" y="302005"/>
                  </a:lnTo>
                  <a:lnTo>
                    <a:pt x="1808082" y="253029"/>
                  </a:lnTo>
                  <a:lnTo>
                    <a:pt x="1796635" y="206564"/>
                  </a:lnTo>
                  <a:lnTo>
                    <a:pt x="1778318" y="163235"/>
                  </a:lnTo>
                  <a:lnTo>
                    <a:pt x="1753754" y="123663"/>
                  </a:lnTo>
                  <a:lnTo>
                    <a:pt x="1723564" y="88471"/>
                  </a:lnTo>
                  <a:lnTo>
                    <a:pt x="1688372" y="58281"/>
                  </a:lnTo>
                  <a:lnTo>
                    <a:pt x="1648800" y="33717"/>
                  </a:lnTo>
                  <a:lnTo>
                    <a:pt x="1605471" y="15400"/>
                  </a:lnTo>
                  <a:lnTo>
                    <a:pt x="1559006" y="3953"/>
                  </a:lnTo>
                  <a:lnTo>
                    <a:pt x="1510029" y="0"/>
                  </a:lnTo>
                  <a:close/>
                </a:path>
              </a:pathLst>
            </a:custGeom>
            <a:solidFill>
              <a:srgbClr val="BAD0D9"/>
            </a:solidFill>
          </p:spPr>
          <p:txBody>
            <a:bodyPr wrap="square" lIns="0" tIns="0" rIns="0" bIns="0" rtlCol="0"/>
            <a:lstStyle/>
            <a:p>
              <a:endParaRPr>
                <a:noFill/>
              </a:endParaRPr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DBCFD4F5-6C07-A84F-BB12-2C81B6982355}"/>
                </a:ext>
              </a:extLst>
            </p:cNvPr>
            <p:cNvSpPr/>
            <p:nvPr/>
          </p:nvSpPr>
          <p:spPr>
            <a:xfrm>
              <a:off x="8089392" y="2005583"/>
              <a:ext cx="1812289" cy="1950720"/>
            </a:xfrm>
            <a:custGeom>
              <a:avLst/>
              <a:gdLst/>
              <a:ahLst/>
              <a:cxnLst/>
              <a:rect l="l" t="t" r="r" b="b"/>
              <a:pathLst>
                <a:path w="1812290" h="1950720">
                  <a:moveTo>
                    <a:pt x="0" y="302005"/>
                  </a:moveTo>
                  <a:lnTo>
                    <a:pt x="3953" y="253029"/>
                  </a:lnTo>
                  <a:lnTo>
                    <a:pt x="15400" y="206564"/>
                  </a:lnTo>
                  <a:lnTo>
                    <a:pt x="33717" y="163235"/>
                  </a:lnTo>
                  <a:lnTo>
                    <a:pt x="58281" y="123663"/>
                  </a:lnTo>
                  <a:lnTo>
                    <a:pt x="88471" y="88471"/>
                  </a:lnTo>
                  <a:lnTo>
                    <a:pt x="123663" y="58281"/>
                  </a:lnTo>
                  <a:lnTo>
                    <a:pt x="163235" y="33717"/>
                  </a:lnTo>
                  <a:lnTo>
                    <a:pt x="206564" y="15400"/>
                  </a:lnTo>
                  <a:lnTo>
                    <a:pt x="253029" y="3953"/>
                  </a:lnTo>
                  <a:lnTo>
                    <a:pt x="302005" y="0"/>
                  </a:lnTo>
                  <a:lnTo>
                    <a:pt x="1510029" y="0"/>
                  </a:lnTo>
                  <a:lnTo>
                    <a:pt x="1559006" y="3953"/>
                  </a:lnTo>
                  <a:lnTo>
                    <a:pt x="1605471" y="15400"/>
                  </a:lnTo>
                  <a:lnTo>
                    <a:pt x="1648800" y="33717"/>
                  </a:lnTo>
                  <a:lnTo>
                    <a:pt x="1688372" y="58281"/>
                  </a:lnTo>
                  <a:lnTo>
                    <a:pt x="1723564" y="88471"/>
                  </a:lnTo>
                  <a:lnTo>
                    <a:pt x="1753754" y="123663"/>
                  </a:lnTo>
                  <a:lnTo>
                    <a:pt x="1778318" y="163235"/>
                  </a:lnTo>
                  <a:lnTo>
                    <a:pt x="1796635" y="206564"/>
                  </a:lnTo>
                  <a:lnTo>
                    <a:pt x="1808082" y="253029"/>
                  </a:lnTo>
                  <a:lnTo>
                    <a:pt x="1812035" y="302005"/>
                  </a:lnTo>
                  <a:lnTo>
                    <a:pt x="1812035" y="1648714"/>
                  </a:lnTo>
                  <a:lnTo>
                    <a:pt x="1808082" y="1697690"/>
                  </a:lnTo>
                  <a:lnTo>
                    <a:pt x="1796635" y="1744155"/>
                  </a:lnTo>
                  <a:lnTo>
                    <a:pt x="1778318" y="1787484"/>
                  </a:lnTo>
                  <a:lnTo>
                    <a:pt x="1753754" y="1827056"/>
                  </a:lnTo>
                  <a:lnTo>
                    <a:pt x="1723564" y="1862248"/>
                  </a:lnTo>
                  <a:lnTo>
                    <a:pt x="1688372" y="1892438"/>
                  </a:lnTo>
                  <a:lnTo>
                    <a:pt x="1648800" y="1917002"/>
                  </a:lnTo>
                  <a:lnTo>
                    <a:pt x="1605471" y="1935319"/>
                  </a:lnTo>
                  <a:lnTo>
                    <a:pt x="1559006" y="1946766"/>
                  </a:lnTo>
                  <a:lnTo>
                    <a:pt x="1510029" y="1950720"/>
                  </a:lnTo>
                  <a:lnTo>
                    <a:pt x="302005" y="1950720"/>
                  </a:lnTo>
                  <a:lnTo>
                    <a:pt x="253029" y="1946766"/>
                  </a:lnTo>
                  <a:lnTo>
                    <a:pt x="206564" y="1935319"/>
                  </a:lnTo>
                  <a:lnTo>
                    <a:pt x="163235" y="1917002"/>
                  </a:lnTo>
                  <a:lnTo>
                    <a:pt x="123663" y="1892438"/>
                  </a:lnTo>
                  <a:lnTo>
                    <a:pt x="88471" y="1862248"/>
                  </a:lnTo>
                  <a:lnTo>
                    <a:pt x="58281" y="1827056"/>
                  </a:lnTo>
                  <a:lnTo>
                    <a:pt x="33717" y="1787484"/>
                  </a:lnTo>
                  <a:lnTo>
                    <a:pt x="15400" y="1744155"/>
                  </a:lnTo>
                  <a:lnTo>
                    <a:pt x="3953" y="1697690"/>
                  </a:lnTo>
                  <a:lnTo>
                    <a:pt x="0" y="1648714"/>
                  </a:lnTo>
                  <a:lnTo>
                    <a:pt x="0" y="302005"/>
                  </a:lnTo>
                  <a:close/>
                </a:path>
              </a:pathLst>
            </a:custGeom>
            <a:ln w="12192">
              <a:solidFill>
                <a:srgbClr val="092F41"/>
              </a:solidFill>
            </a:ln>
          </p:spPr>
          <p:txBody>
            <a:bodyPr wrap="square" lIns="0" tIns="0" rIns="0" bIns="0" rtlCol="0"/>
            <a:lstStyle/>
            <a:p>
              <a:endParaRPr>
                <a:noFill/>
              </a:endParaRPr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AC99F7D3-436D-804C-AB25-1DA1C9F9BAC5}"/>
                </a:ext>
              </a:extLst>
            </p:cNvPr>
            <p:cNvSpPr/>
            <p:nvPr/>
          </p:nvSpPr>
          <p:spPr>
            <a:xfrm>
              <a:off x="8366760" y="2435351"/>
              <a:ext cx="1328166" cy="5676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noFill/>
              </a:endParaRPr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DBFFC2BA-1D8A-1346-954F-2F42856832A3}"/>
                </a:ext>
              </a:extLst>
            </p:cNvPr>
            <p:cNvSpPr/>
            <p:nvPr/>
          </p:nvSpPr>
          <p:spPr>
            <a:xfrm>
              <a:off x="8362188" y="2740151"/>
              <a:ext cx="1337309" cy="56768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noFill/>
              </a:endParaRPr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E095ACFF-9D01-5F41-B1FD-76A66403475D}"/>
                </a:ext>
              </a:extLst>
            </p:cNvPr>
            <p:cNvSpPr/>
            <p:nvPr/>
          </p:nvSpPr>
          <p:spPr>
            <a:xfrm>
              <a:off x="8496300" y="3044951"/>
              <a:ext cx="1006601" cy="56769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noFill/>
              </a:endParaRPr>
            </a:p>
          </p:txBody>
        </p:sp>
      </p:grpSp>
      <p:sp>
        <p:nvSpPr>
          <p:cNvPr id="17" name="object 16">
            <a:extLst>
              <a:ext uri="{FF2B5EF4-FFF2-40B4-BE49-F238E27FC236}">
                <a16:creationId xmlns:a16="http://schemas.microsoft.com/office/drawing/2014/main" id="{F30CAB7D-792A-804F-B85E-8BECD25A3E03}"/>
              </a:ext>
            </a:extLst>
          </p:cNvPr>
          <p:cNvSpPr txBox="1"/>
          <p:nvPr/>
        </p:nvSpPr>
        <p:spPr>
          <a:xfrm>
            <a:off x="6812269" y="2490956"/>
            <a:ext cx="961390" cy="940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4445" algn="just">
              <a:lnSpc>
                <a:spcPct val="100000"/>
              </a:lnSpc>
              <a:spcBef>
                <a:spcPts val="105"/>
              </a:spcBef>
            </a:pPr>
            <a:r>
              <a:rPr sz="2000" spc="114" dirty="0">
                <a:solidFill>
                  <a:srgbClr val="00050D"/>
                </a:solidFill>
                <a:latin typeface="Trebuchet MS"/>
                <a:cs typeface="Trebuchet MS"/>
              </a:rPr>
              <a:t>M</a:t>
            </a:r>
            <a:r>
              <a:rPr sz="2000" spc="80" dirty="0">
                <a:solidFill>
                  <a:srgbClr val="00050D"/>
                </a:solidFill>
                <a:latin typeface="Trebuchet MS"/>
                <a:cs typeface="Trebuchet MS"/>
              </a:rPr>
              <a:t>a</a:t>
            </a:r>
            <a:r>
              <a:rPr sz="2000" spc="-45" dirty="0">
                <a:solidFill>
                  <a:srgbClr val="00050D"/>
                </a:solidFill>
                <a:latin typeface="Trebuchet MS"/>
                <a:cs typeface="Trebuchet MS"/>
              </a:rPr>
              <a:t>chine  </a:t>
            </a:r>
            <a:r>
              <a:rPr sz="2000" spc="-40" dirty="0">
                <a:solidFill>
                  <a:srgbClr val="00050D"/>
                </a:solidFill>
                <a:latin typeface="Trebuchet MS"/>
                <a:cs typeface="Trebuchet MS"/>
              </a:rPr>
              <a:t>Learning  </a:t>
            </a:r>
            <a:r>
              <a:rPr sz="2000" spc="-55" dirty="0">
                <a:solidFill>
                  <a:srgbClr val="00050D"/>
                </a:solidFill>
                <a:latin typeface="Trebuchet MS"/>
                <a:cs typeface="Trebuchet MS"/>
              </a:rPr>
              <a:t>model</a:t>
            </a:r>
            <a:endParaRPr sz="2000" dirty="0">
              <a:latin typeface="Trebuchet MS"/>
              <a:cs typeface="Trebuchet MS"/>
            </a:endParaRPr>
          </a:p>
        </p:txBody>
      </p:sp>
      <p:grpSp>
        <p:nvGrpSpPr>
          <p:cNvPr id="18" name="object 17">
            <a:extLst>
              <a:ext uri="{FF2B5EF4-FFF2-40B4-BE49-F238E27FC236}">
                <a16:creationId xmlns:a16="http://schemas.microsoft.com/office/drawing/2014/main" id="{91F825CE-EBF1-074C-9A69-99DEB4B0E572}"/>
              </a:ext>
            </a:extLst>
          </p:cNvPr>
          <p:cNvGrpSpPr/>
          <p:nvPr/>
        </p:nvGrpSpPr>
        <p:grpSpPr>
          <a:xfrm>
            <a:off x="83224" y="3039702"/>
            <a:ext cx="9849485" cy="1276350"/>
            <a:chOff x="1901189" y="3040379"/>
            <a:chExt cx="9849485" cy="1276350"/>
          </a:xfrm>
        </p:grpSpPr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036A2AF9-DBF1-FE49-BB42-EC7CA187C9CF}"/>
                </a:ext>
              </a:extLst>
            </p:cNvPr>
            <p:cNvSpPr/>
            <p:nvPr/>
          </p:nvSpPr>
          <p:spPr>
            <a:xfrm>
              <a:off x="2103119" y="3040379"/>
              <a:ext cx="1437640" cy="914400"/>
            </a:xfrm>
            <a:custGeom>
              <a:avLst/>
              <a:gdLst/>
              <a:ahLst/>
              <a:cxnLst/>
              <a:rect l="l" t="t" r="r" b="b"/>
              <a:pathLst>
                <a:path w="1437639" h="914400">
                  <a:moveTo>
                    <a:pt x="1237233" y="155829"/>
                  </a:moveTo>
                  <a:lnTo>
                    <a:pt x="0" y="155829"/>
                  </a:lnTo>
                  <a:lnTo>
                    <a:pt x="0" y="881253"/>
                  </a:lnTo>
                  <a:lnTo>
                    <a:pt x="61838" y="892124"/>
                  </a:lnTo>
                  <a:lnTo>
                    <a:pt x="119568" y="900636"/>
                  </a:lnTo>
                  <a:lnTo>
                    <a:pt x="173493" y="906931"/>
                  </a:lnTo>
                  <a:lnTo>
                    <a:pt x="223918" y="911153"/>
                  </a:lnTo>
                  <a:lnTo>
                    <a:pt x="271147" y="913447"/>
                  </a:lnTo>
                  <a:lnTo>
                    <a:pt x="315484" y="913956"/>
                  </a:lnTo>
                  <a:lnTo>
                    <a:pt x="357234" y="912824"/>
                  </a:lnTo>
                  <a:lnTo>
                    <a:pt x="396702" y="910196"/>
                  </a:lnTo>
                  <a:lnTo>
                    <a:pt x="470005" y="901025"/>
                  </a:lnTo>
                  <a:lnTo>
                    <a:pt x="537830" y="887593"/>
                  </a:lnTo>
                  <a:lnTo>
                    <a:pt x="602611" y="871054"/>
                  </a:lnTo>
                  <a:lnTo>
                    <a:pt x="732783" y="833255"/>
                  </a:lnTo>
                  <a:lnTo>
                    <a:pt x="767228" y="823662"/>
                  </a:lnTo>
                  <a:lnTo>
                    <a:pt x="840531" y="805312"/>
                  </a:lnTo>
                  <a:lnTo>
                    <a:pt x="879999" y="796842"/>
                  </a:lnTo>
                  <a:lnTo>
                    <a:pt x="921749" y="789034"/>
                  </a:lnTo>
                  <a:lnTo>
                    <a:pt x="966086" y="782033"/>
                  </a:lnTo>
                  <a:lnTo>
                    <a:pt x="1013315" y="775982"/>
                  </a:lnTo>
                  <a:lnTo>
                    <a:pt x="1063740" y="771025"/>
                  </a:lnTo>
                  <a:lnTo>
                    <a:pt x="1117665" y="767306"/>
                  </a:lnTo>
                  <a:lnTo>
                    <a:pt x="1175395" y="764969"/>
                  </a:lnTo>
                  <a:lnTo>
                    <a:pt x="1237233" y="764159"/>
                  </a:lnTo>
                  <a:lnTo>
                    <a:pt x="1237233" y="155829"/>
                  </a:lnTo>
                  <a:close/>
                </a:path>
                <a:path w="1437639" h="914400">
                  <a:moveTo>
                    <a:pt x="1330706" y="76962"/>
                  </a:moveTo>
                  <a:lnTo>
                    <a:pt x="101981" y="76962"/>
                  </a:lnTo>
                  <a:lnTo>
                    <a:pt x="101981" y="155829"/>
                  </a:lnTo>
                  <a:lnTo>
                    <a:pt x="1237233" y="155829"/>
                  </a:lnTo>
                  <a:lnTo>
                    <a:pt x="1237233" y="693420"/>
                  </a:lnTo>
                  <a:lnTo>
                    <a:pt x="1245266" y="692745"/>
                  </a:lnTo>
                  <a:lnTo>
                    <a:pt x="1266444" y="691261"/>
                  </a:lnTo>
                  <a:lnTo>
                    <a:pt x="1296384" y="689776"/>
                  </a:lnTo>
                  <a:lnTo>
                    <a:pt x="1330706" y="689102"/>
                  </a:lnTo>
                  <a:lnTo>
                    <a:pt x="1330706" y="76962"/>
                  </a:lnTo>
                  <a:close/>
                </a:path>
                <a:path w="1437639" h="914400">
                  <a:moveTo>
                    <a:pt x="1437132" y="0"/>
                  </a:moveTo>
                  <a:lnTo>
                    <a:pt x="197738" y="0"/>
                  </a:lnTo>
                  <a:lnTo>
                    <a:pt x="197738" y="76962"/>
                  </a:lnTo>
                  <a:lnTo>
                    <a:pt x="1330706" y="76962"/>
                  </a:lnTo>
                  <a:lnTo>
                    <a:pt x="1330706" y="613410"/>
                  </a:lnTo>
                  <a:lnTo>
                    <a:pt x="1363964" y="611822"/>
                  </a:lnTo>
                  <a:lnTo>
                    <a:pt x="1398053" y="610731"/>
                  </a:lnTo>
                  <a:lnTo>
                    <a:pt x="1437132" y="610235"/>
                  </a:lnTo>
                  <a:lnTo>
                    <a:pt x="1437132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ADC842FD-CB05-244C-8DE1-C924902E6049}"/>
                </a:ext>
              </a:extLst>
            </p:cNvPr>
            <p:cNvSpPr/>
            <p:nvPr/>
          </p:nvSpPr>
          <p:spPr>
            <a:xfrm>
              <a:off x="2103119" y="3040379"/>
              <a:ext cx="1437640" cy="914400"/>
            </a:xfrm>
            <a:custGeom>
              <a:avLst/>
              <a:gdLst/>
              <a:ahLst/>
              <a:cxnLst/>
              <a:rect l="l" t="t" r="r" b="b"/>
              <a:pathLst>
                <a:path w="1437639" h="914400">
                  <a:moveTo>
                    <a:pt x="0" y="155829"/>
                  </a:moveTo>
                  <a:lnTo>
                    <a:pt x="1237233" y="155829"/>
                  </a:lnTo>
                  <a:lnTo>
                    <a:pt x="1237233" y="764159"/>
                  </a:lnTo>
                  <a:lnTo>
                    <a:pt x="1175395" y="764969"/>
                  </a:lnTo>
                  <a:lnTo>
                    <a:pt x="1117665" y="767306"/>
                  </a:lnTo>
                  <a:lnTo>
                    <a:pt x="1063740" y="771025"/>
                  </a:lnTo>
                  <a:lnTo>
                    <a:pt x="1013315" y="775982"/>
                  </a:lnTo>
                  <a:lnTo>
                    <a:pt x="966086" y="782033"/>
                  </a:lnTo>
                  <a:lnTo>
                    <a:pt x="921749" y="789034"/>
                  </a:lnTo>
                  <a:lnTo>
                    <a:pt x="879999" y="796842"/>
                  </a:lnTo>
                  <a:lnTo>
                    <a:pt x="840531" y="805312"/>
                  </a:lnTo>
                  <a:lnTo>
                    <a:pt x="803042" y="814300"/>
                  </a:lnTo>
                  <a:lnTo>
                    <a:pt x="732783" y="833255"/>
                  </a:lnTo>
                  <a:lnTo>
                    <a:pt x="666784" y="852557"/>
                  </a:lnTo>
                  <a:lnTo>
                    <a:pt x="634622" y="861978"/>
                  </a:lnTo>
                  <a:lnTo>
                    <a:pt x="570449" y="879640"/>
                  </a:lnTo>
                  <a:lnTo>
                    <a:pt x="504450" y="894770"/>
                  </a:lnTo>
                  <a:lnTo>
                    <a:pt x="434191" y="906215"/>
                  </a:lnTo>
                  <a:lnTo>
                    <a:pt x="357234" y="912824"/>
                  </a:lnTo>
                  <a:lnTo>
                    <a:pt x="315484" y="913956"/>
                  </a:lnTo>
                  <a:lnTo>
                    <a:pt x="271147" y="913447"/>
                  </a:lnTo>
                  <a:lnTo>
                    <a:pt x="223918" y="911153"/>
                  </a:lnTo>
                  <a:lnTo>
                    <a:pt x="173493" y="906931"/>
                  </a:lnTo>
                  <a:lnTo>
                    <a:pt x="119568" y="900636"/>
                  </a:lnTo>
                  <a:lnTo>
                    <a:pt x="61838" y="892124"/>
                  </a:lnTo>
                  <a:lnTo>
                    <a:pt x="0" y="881253"/>
                  </a:lnTo>
                  <a:lnTo>
                    <a:pt x="0" y="155829"/>
                  </a:lnTo>
                  <a:close/>
                </a:path>
                <a:path w="1437639" h="914400">
                  <a:moveTo>
                    <a:pt x="101981" y="155829"/>
                  </a:moveTo>
                  <a:lnTo>
                    <a:pt x="101981" y="76962"/>
                  </a:lnTo>
                  <a:lnTo>
                    <a:pt x="1330706" y="76962"/>
                  </a:lnTo>
                  <a:lnTo>
                    <a:pt x="1330706" y="689102"/>
                  </a:lnTo>
                  <a:lnTo>
                    <a:pt x="1296384" y="689776"/>
                  </a:lnTo>
                  <a:lnTo>
                    <a:pt x="1266444" y="691261"/>
                  </a:lnTo>
                  <a:lnTo>
                    <a:pt x="1245266" y="692745"/>
                  </a:lnTo>
                  <a:lnTo>
                    <a:pt x="1237233" y="693420"/>
                  </a:lnTo>
                </a:path>
                <a:path w="1437639" h="914400">
                  <a:moveTo>
                    <a:pt x="197738" y="76962"/>
                  </a:moveTo>
                  <a:lnTo>
                    <a:pt x="197738" y="0"/>
                  </a:lnTo>
                  <a:lnTo>
                    <a:pt x="1437132" y="0"/>
                  </a:lnTo>
                  <a:lnTo>
                    <a:pt x="1437132" y="610235"/>
                  </a:lnTo>
                  <a:lnTo>
                    <a:pt x="1398053" y="610731"/>
                  </a:lnTo>
                  <a:lnTo>
                    <a:pt x="1363964" y="611822"/>
                  </a:lnTo>
                  <a:lnTo>
                    <a:pt x="1339851" y="612913"/>
                  </a:lnTo>
                  <a:lnTo>
                    <a:pt x="1330706" y="613410"/>
                  </a:lnTo>
                </a:path>
              </a:pathLst>
            </a:custGeom>
            <a:ln w="12192">
              <a:solidFill>
                <a:srgbClr val="092F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C286FE9D-A2E8-D94B-BBF1-975E1973E851}"/>
                </a:ext>
              </a:extLst>
            </p:cNvPr>
            <p:cNvSpPr/>
            <p:nvPr/>
          </p:nvSpPr>
          <p:spPr>
            <a:xfrm>
              <a:off x="2092451" y="3317747"/>
              <a:ext cx="1267205" cy="56768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1">
              <a:extLst>
                <a:ext uri="{FF2B5EF4-FFF2-40B4-BE49-F238E27FC236}">
                  <a16:creationId xmlns:a16="http://schemas.microsoft.com/office/drawing/2014/main" id="{8B2E71AC-C7A5-2A4E-A548-24C5A0E09F6F}"/>
                </a:ext>
              </a:extLst>
            </p:cNvPr>
            <p:cNvSpPr/>
            <p:nvPr/>
          </p:nvSpPr>
          <p:spPr>
            <a:xfrm>
              <a:off x="1901189" y="4316729"/>
              <a:ext cx="9849485" cy="0"/>
            </a:xfrm>
            <a:custGeom>
              <a:avLst/>
              <a:gdLst/>
              <a:ahLst/>
              <a:cxnLst/>
              <a:rect l="l" t="t" r="r" b="b"/>
              <a:pathLst>
                <a:path w="9849485">
                  <a:moveTo>
                    <a:pt x="0" y="0"/>
                  </a:moveTo>
                  <a:lnTo>
                    <a:pt x="9848977" y="0"/>
                  </a:lnTo>
                </a:path>
              </a:pathLst>
            </a:custGeom>
            <a:ln w="38100">
              <a:solidFill>
                <a:srgbClr val="00050D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2">
            <a:extLst>
              <a:ext uri="{FF2B5EF4-FFF2-40B4-BE49-F238E27FC236}">
                <a16:creationId xmlns:a16="http://schemas.microsoft.com/office/drawing/2014/main" id="{40714454-011B-084D-ADF4-D1FE435C04D2}"/>
              </a:ext>
            </a:extLst>
          </p:cNvPr>
          <p:cNvSpPr txBox="1"/>
          <p:nvPr/>
        </p:nvSpPr>
        <p:spPr>
          <a:xfrm>
            <a:off x="452881" y="3386404"/>
            <a:ext cx="95440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85" dirty="0">
                <a:solidFill>
                  <a:srgbClr val="00050D"/>
                </a:solidFill>
                <a:latin typeface="Trebuchet MS"/>
                <a:cs typeface="Trebuchet MS"/>
              </a:rPr>
              <a:t>Sa</a:t>
            </a:r>
            <a:r>
              <a:rPr sz="2000" spc="-45" dirty="0">
                <a:solidFill>
                  <a:srgbClr val="00050D"/>
                </a:solidFill>
                <a:latin typeface="Trebuchet MS"/>
                <a:cs typeface="Trebuchet MS"/>
              </a:rPr>
              <a:t>m</a:t>
            </a:r>
            <a:r>
              <a:rPr sz="2000" spc="-120" dirty="0">
                <a:solidFill>
                  <a:srgbClr val="00050D"/>
                </a:solidFill>
                <a:latin typeface="Trebuchet MS"/>
                <a:cs typeface="Trebuchet MS"/>
              </a:rPr>
              <a:t>p</a:t>
            </a:r>
            <a:r>
              <a:rPr sz="2000" spc="-70" dirty="0">
                <a:solidFill>
                  <a:srgbClr val="00050D"/>
                </a:solidFill>
                <a:latin typeface="Trebuchet MS"/>
                <a:cs typeface="Trebuchet MS"/>
              </a:rPr>
              <a:t>l</a:t>
            </a:r>
            <a:r>
              <a:rPr sz="2000" spc="35" dirty="0">
                <a:solidFill>
                  <a:srgbClr val="00050D"/>
                </a:solidFill>
                <a:latin typeface="Trebuchet MS"/>
                <a:cs typeface="Trebuchet MS"/>
              </a:rPr>
              <a:t>es</a:t>
            </a:r>
            <a:endParaRPr sz="2000" dirty="0">
              <a:latin typeface="Trebuchet MS"/>
              <a:cs typeface="Trebuchet MS"/>
            </a:endParaRPr>
          </a:p>
        </p:txBody>
      </p:sp>
      <p:grpSp>
        <p:nvGrpSpPr>
          <p:cNvPr id="24" name="object 23">
            <a:extLst>
              <a:ext uri="{FF2B5EF4-FFF2-40B4-BE49-F238E27FC236}">
                <a16:creationId xmlns:a16="http://schemas.microsoft.com/office/drawing/2014/main" id="{9426ECE7-1620-8F42-A0EA-8328ECC6EACB}"/>
              </a:ext>
            </a:extLst>
          </p:cNvPr>
          <p:cNvGrpSpPr/>
          <p:nvPr/>
        </p:nvGrpSpPr>
        <p:grpSpPr>
          <a:xfrm>
            <a:off x="381740" y="1888363"/>
            <a:ext cx="1450340" cy="927100"/>
            <a:chOff x="2096770" y="1999233"/>
            <a:chExt cx="1450340" cy="927100"/>
          </a:xfrm>
        </p:grpSpPr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3931A5BF-9A5D-6A43-BB43-715D9D115339}"/>
                </a:ext>
              </a:extLst>
            </p:cNvPr>
            <p:cNvSpPr/>
            <p:nvPr/>
          </p:nvSpPr>
          <p:spPr>
            <a:xfrm>
              <a:off x="2103120" y="2005583"/>
              <a:ext cx="1437640" cy="914400"/>
            </a:xfrm>
            <a:custGeom>
              <a:avLst/>
              <a:gdLst/>
              <a:ahLst/>
              <a:cxnLst/>
              <a:rect l="l" t="t" r="r" b="b"/>
              <a:pathLst>
                <a:path w="1437639" h="914400">
                  <a:moveTo>
                    <a:pt x="1237233" y="155828"/>
                  </a:moveTo>
                  <a:lnTo>
                    <a:pt x="0" y="155828"/>
                  </a:lnTo>
                  <a:lnTo>
                    <a:pt x="0" y="881252"/>
                  </a:lnTo>
                  <a:lnTo>
                    <a:pt x="61838" y="892124"/>
                  </a:lnTo>
                  <a:lnTo>
                    <a:pt x="119568" y="900636"/>
                  </a:lnTo>
                  <a:lnTo>
                    <a:pt x="173493" y="906931"/>
                  </a:lnTo>
                  <a:lnTo>
                    <a:pt x="223918" y="911153"/>
                  </a:lnTo>
                  <a:lnTo>
                    <a:pt x="271147" y="913447"/>
                  </a:lnTo>
                  <a:lnTo>
                    <a:pt x="315484" y="913956"/>
                  </a:lnTo>
                  <a:lnTo>
                    <a:pt x="357234" y="912824"/>
                  </a:lnTo>
                  <a:lnTo>
                    <a:pt x="396702" y="910196"/>
                  </a:lnTo>
                  <a:lnTo>
                    <a:pt x="470005" y="901025"/>
                  </a:lnTo>
                  <a:lnTo>
                    <a:pt x="537830" y="887593"/>
                  </a:lnTo>
                  <a:lnTo>
                    <a:pt x="602611" y="871054"/>
                  </a:lnTo>
                  <a:lnTo>
                    <a:pt x="732783" y="833255"/>
                  </a:lnTo>
                  <a:lnTo>
                    <a:pt x="767228" y="823662"/>
                  </a:lnTo>
                  <a:lnTo>
                    <a:pt x="840531" y="805312"/>
                  </a:lnTo>
                  <a:lnTo>
                    <a:pt x="879999" y="796842"/>
                  </a:lnTo>
                  <a:lnTo>
                    <a:pt x="921749" y="789034"/>
                  </a:lnTo>
                  <a:lnTo>
                    <a:pt x="966086" y="782033"/>
                  </a:lnTo>
                  <a:lnTo>
                    <a:pt x="1013315" y="775982"/>
                  </a:lnTo>
                  <a:lnTo>
                    <a:pt x="1063740" y="771025"/>
                  </a:lnTo>
                  <a:lnTo>
                    <a:pt x="1117665" y="767306"/>
                  </a:lnTo>
                  <a:lnTo>
                    <a:pt x="1175395" y="764969"/>
                  </a:lnTo>
                  <a:lnTo>
                    <a:pt x="1237233" y="764158"/>
                  </a:lnTo>
                  <a:lnTo>
                    <a:pt x="1237233" y="155828"/>
                  </a:lnTo>
                  <a:close/>
                </a:path>
                <a:path w="1437639" h="914400">
                  <a:moveTo>
                    <a:pt x="1330706" y="76962"/>
                  </a:moveTo>
                  <a:lnTo>
                    <a:pt x="101981" y="76962"/>
                  </a:lnTo>
                  <a:lnTo>
                    <a:pt x="101981" y="155828"/>
                  </a:lnTo>
                  <a:lnTo>
                    <a:pt x="1237233" y="155828"/>
                  </a:lnTo>
                  <a:lnTo>
                    <a:pt x="1237233" y="693419"/>
                  </a:lnTo>
                  <a:lnTo>
                    <a:pt x="1245266" y="692745"/>
                  </a:lnTo>
                  <a:lnTo>
                    <a:pt x="1266444" y="691261"/>
                  </a:lnTo>
                  <a:lnTo>
                    <a:pt x="1296384" y="689776"/>
                  </a:lnTo>
                  <a:lnTo>
                    <a:pt x="1330706" y="689101"/>
                  </a:lnTo>
                  <a:lnTo>
                    <a:pt x="1330706" y="76962"/>
                  </a:lnTo>
                  <a:close/>
                </a:path>
                <a:path w="1437639" h="914400">
                  <a:moveTo>
                    <a:pt x="1437132" y="0"/>
                  </a:moveTo>
                  <a:lnTo>
                    <a:pt x="197738" y="0"/>
                  </a:lnTo>
                  <a:lnTo>
                    <a:pt x="197738" y="76962"/>
                  </a:lnTo>
                  <a:lnTo>
                    <a:pt x="1330706" y="76962"/>
                  </a:lnTo>
                  <a:lnTo>
                    <a:pt x="1330706" y="613410"/>
                  </a:lnTo>
                  <a:lnTo>
                    <a:pt x="1363964" y="611822"/>
                  </a:lnTo>
                  <a:lnTo>
                    <a:pt x="1398053" y="610731"/>
                  </a:lnTo>
                  <a:lnTo>
                    <a:pt x="1437132" y="610235"/>
                  </a:lnTo>
                  <a:lnTo>
                    <a:pt x="1437132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E1BD1CE1-B296-9149-9A5C-A71D09A7301F}"/>
                </a:ext>
              </a:extLst>
            </p:cNvPr>
            <p:cNvSpPr/>
            <p:nvPr/>
          </p:nvSpPr>
          <p:spPr>
            <a:xfrm>
              <a:off x="2103120" y="2005583"/>
              <a:ext cx="1437640" cy="914400"/>
            </a:xfrm>
            <a:custGeom>
              <a:avLst/>
              <a:gdLst/>
              <a:ahLst/>
              <a:cxnLst/>
              <a:rect l="l" t="t" r="r" b="b"/>
              <a:pathLst>
                <a:path w="1437639" h="914400">
                  <a:moveTo>
                    <a:pt x="0" y="155828"/>
                  </a:moveTo>
                  <a:lnTo>
                    <a:pt x="1237233" y="155828"/>
                  </a:lnTo>
                  <a:lnTo>
                    <a:pt x="1237233" y="764158"/>
                  </a:lnTo>
                  <a:lnTo>
                    <a:pt x="1175395" y="764969"/>
                  </a:lnTo>
                  <a:lnTo>
                    <a:pt x="1117665" y="767306"/>
                  </a:lnTo>
                  <a:lnTo>
                    <a:pt x="1063740" y="771025"/>
                  </a:lnTo>
                  <a:lnTo>
                    <a:pt x="1013315" y="775982"/>
                  </a:lnTo>
                  <a:lnTo>
                    <a:pt x="966086" y="782033"/>
                  </a:lnTo>
                  <a:lnTo>
                    <a:pt x="921749" y="789034"/>
                  </a:lnTo>
                  <a:lnTo>
                    <a:pt x="879999" y="796842"/>
                  </a:lnTo>
                  <a:lnTo>
                    <a:pt x="840531" y="805312"/>
                  </a:lnTo>
                  <a:lnTo>
                    <a:pt x="803042" y="814300"/>
                  </a:lnTo>
                  <a:lnTo>
                    <a:pt x="732783" y="833255"/>
                  </a:lnTo>
                  <a:lnTo>
                    <a:pt x="666784" y="852557"/>
                  </a:lnTo>
                  <a:lnTo>
                    <a:pt x="634622" y="861978"/>
                  </a:lnTo>
                  <a:lnTo>
                    <a:pt x="570449" y="879640"/>
                  </a:lnTo>
                  <a:lnTo>
                    <a:pt x="504450" y="894770"/>
                  </a:lnTo>
                  <a:lnTo>
                    <a:pt x="434191" y="906215"/>
                  </a:lnTo>
                  <a:lnTo>
                    <a:pt x="357234" y="912824"/>
                  </a:lnTo>
                  <a:lnTo>
                    <a:pt x="315484" y="913956"/>
                  </a:lnTo>
                  <a:lnTo>
                    <a:pt x="271147" y="913447"/>
                  </a:lnTo>
                  <a:lnTo>
                    <a:pt x="223918" y="911153"/>
                  </a:lnTo>
                  <a:lnTo>
                    <a:pt x="173493" y="906931"/>
                  </a:lnTo>
                  <a:lnTo>
                    <a:pt x="119568" y="900636"/>
                  </a:lnTo>
                  <a:lnTo>
                    <a:pt x="61838" y="892124"/>
                  </a:lnTo>
                  <a:lnTo>
                    <a:pt x="0" y="881252"/>
                  </a:lnTo>
                  <a:lnTo>
                    <a:pt x="0" y="155828"/>
                  </a:lnTo>
                  <a:close/>
                </a:path>
                <a:path w="1437639" h="914400">
                  <a:moveTo>
                    <a:pt x="101981" y="155828"/>
                  </a:moveTo>
                  <a:lnTo>
                    <a:pt x="101981" y="76962"/>
                  </a:lnTo>
                  <a:lnTo>
                    <a:pt x="1330706" y="76962"/>
                  </a:lnTo>
                  <a:lnTo>
                    <a:pt x="1330706" y="689101"/>
                  </a:lnTo>
                  <a:lnTo>
                    <a:pt x="1296384" y="689776"/>
                  </a:lnTo>
                  <a:lnTo>
                    <a:pt x="1266444" y="691261"/>
                  </a:lnTo>
                  <a:lnTo>
                    <a:pt x="1245266" y="692745"/>
                  </a:lnTo>
                  <a:lnTo>
                    <a:pt x="1237233" y="693419"/>
                  </a:lnTo>
                </a:path>
                <a:path w="1437639" h="914400">
                  <a:moveTo>
                    <a:pt x="197738" y="76962"/>
                  </a:moveTo>
                  <a:lnTo>
                    <a:pt x="197738" y="0"/>
                  </a:lnTo>
                  <a:lnTo>
                    <a:pt x="1437132" y="0"/>
                  </a:lnTo>
                  <a:lnTo>
                    <a:pt x="1437132" y="610235"/>
                  </a:lnTo>
                  <a:lnTo>
                    <a:pt x="1398053" y="610731"/>
                  </a:lnTo>
                  <a:lnTo>
                    <a:pt x="1363964" y="611822"/>
                  </a:lnTo>
                  <a:lnTo>
                    <a:pt x="1339851" y="612913"/>
                  </a:lnTo>
                  <a:lnTo>
                    <a:pt x="1330706" y="613410"/>
                  </a:lnTo>
                </a:path>
              </a:pathLst>
            </a:custGeom>
            <a:ln w="12192">
              <a:solidFill>
                <a:srgbClr val="092F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6">
              <a:extLst>
                <a:ext uri="{FF2B5EF4-FFF2-40B4-BE49-F238E27FC236}">
                  <a16:creationId xmlns:a16="http://schemas.microsoft.com/office/drawing/2014/main" id="{3F35195D-11A1-8B4C-9702-05E4412EC03E}"/>
                </a:ext>
              </a:extLst>
            </p:cNvPr>
            <p:cNvSpPr/>
            <p:nvPr/>
          </p:nvSpPr>
          <p:spPr>
            <a:xfrm>
              <a:off x="2205228" y="2282951"/>
              <a:ext cx="1043177" cy="56768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7">
            <a:extLst>
              <a:ext uri="{FF2B5EF4-FFF2-40B4-BE49-F238E27FC236}">
                <a16:creationId xmlns:a16="http://schemas.microsoft.com/office/drawing/2014/main" id="{B887A47B-E60E-B942-A769-EB3F19604ECB}"/>
              </a:ext>
            </a:extLst>
          </p:cNvPr>
          <p:cNvSpPr txBox="1"/>
          <p:nvPr/>
        </p:nvSpPr>
        <p:spPr>
          <a:xfrm>
            <a:off x="646343" y="2278189"/>
            <a:ext cx="7308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solidFill>
                  <a:srgbClr val="00050D"/>
                </a:solidFill>
                <a:latin typeface="Trebuchet MS"/>
                <a:cs typeface="Trebuchet MS"/>
              </a:rPr>
              <a:t>Labels</a:t>
            </a:r>
            <a:endParaRPr sz="2000" dirty="0">
              <a:latin typeface="Trebuchet MS"/>
              <a:cs typeface="Trebuchet MS"/>
            </a:endParaRPr>
          </a:p>
        </p:txBody>
      </p:sp>
      <p:grpSp>
        <p:nvGrpSpPr>
          <p:cNvPr id="29" name="object 28">
            <a:extLst>
              <a:ext uri="{FF2B5EF4-FFF2-40B4-BE49-F238E27FC236}">
                <a16:creationId xmlns:a16="http://schemas.microsoft.com/office/drawing/2014/main" id="{265411E2-9EB6-6446-8A9C-3DC2E7344D7E}"/>
              </a:ext>
            </a:extLst>
          </p:cNvPr>
          <p:cNvGrpSpPr/>
          <p:nvPr/>
        </p:nvGrpSpPr>
        <p:grpSpPr>
          <a:xfrm>
            <a:off x="4440744" y="2880028"/>
            <a:ext cx="1461770" cy="927100"/>
            <a:chOff x="6155435" y="3034029"/>
            <a:chExt cx="1461770" cy="927100"/>
          </a:xfrm>
        </p:grpSpPr>
        <p:sp>
          <p:nvSpPr>
            <p:cNvPr id="30" name="object 29">
              <a:extLst>
                <a:ext uri="{FF2B5EF4-FFF2-40B4-BE49-F238E27FC236}">
                  <a16:creationId xmlns:a16="http://schemas.microsoft.com/office/drawing/2014/main" id="{991B4AFC-0455-5B4A-AB4D-8583591DFFB1}"/>
                </a:ext>
              </a:extLst>
            </p:cNvPr>
            <p:cNvSpPr/>
            <p:nvPr/>
          </p:nvSpPr>
          <p:spPr>
            <a:xfrm>
              <a:off x="6173723" y="3040379"/>
              <a:ext cx="1437640" cy="914400"/>
            </a:xfrm>
            <a:custGeom>
              <a:avLst/>
              <a:gdLst/>
              <a:ahLst/>
              <a:cxnLst/>
              <a:rect l="l" t="t" r="r" b="b"/>
              <a:pathLst>
                <a:path w="1437640" h="914400">
                  <a:moveTo>
                    <a:pt x="1237233" y="155829"/>
                  </a:moveTo>
                  <a:lnTo>
                    <a:pt x="0" y="155829"/>
                  </a:lnTo>
                  <a:lnTo>
                    <a:pt x="0" y="881253"/>
                  </a:lnTo>
                  <a:lnTo>
                    <a:pt x="61838" y="892124"/>
                  </a:lnTo>
                  <a:lnTo>
                    <a:pt x="119568" y="900636"/>
                  </a:lnTo>
                  <a:lnTo>
                    <a:pt x="173493" y="906931"/>
                  </a:lnTo>
                  <a:lnTo>
                    <a:pt x="223918" y="911153"/>
                  </a:lnTo>
                  <a:lnTo>
                    <a:pt x="271147" y="913447"/>
                  </a:lnTo>
                  <a:lnTo>
                    <a:pt x="315484" y="913956"/>
                  </a:lnTo>
                  <a:lnTo>
                    <a:pt x="357234" y="912824"/>
                  </a:lnTo>
                  <a:lnTo>
                    <a:pt x="396702" y="910196"/>
                  </a:lnTo>
                  <a:lnTo>
                    <a:pt x="470005" y="901025"/>
                  </a:lnTo>
                  <a:lnTo>
                    <a:pt x="537830" y="887593"/>
                  </a:lnTo>
                  <a:lnTo>
                    <a:pt x="602611" y="871054"/>
                  </a:lnTo>
                  <a:lnTo>
                    <a:pt x="732783" y="833255"/>
                  </a:lnTo>
                  <a:lnTo>
                    <a:pt x="767228" y="823662"/>
                  </a:lnTo>
                  <a:lnTo>
                    <a:pt x="840531" y="805312"/>
                  </a:lnTo>
                  <a:lnTo>
                    <a:pt x="879999" y="796842"/>
                  </a:lnTo>
                  <a:lnTo>
                    <a:pt x="921749" y="789034"/>
                  </a:lnTo>
                  <a:lnTo>
                    <a:pt x="966086" y="782033"/>
                  </a:lnTo>
                  <a:lnTo>
                    <a:pt x="1013315" y="775982"/>
                  </a:lnTo>
                  <a:lnTo>
                    <a:pt x="1063740" y="771025"/>
                  </a:lnTo>
                  <a:lnTo>
                    <a:pt x="1117665" y="767306"/>
                  </a:lnTo>
                  <a:lnTo>
                    <a:pt x="1175395" y="764969"/>
                  </a:lnTo>
                  <a:lnTo>
                    <a:pt x="1237233" y="764159"/>
                  </a:lnTo>
                  <a:lnTo>
                    <a:pt x="1237233" y="155829"/>
                  </a:lnTo>
                  <a:close/>
                </a:path>
                <a:path w="1437640" h="914400">
                  <a:moveTo>
                    <a:pt x="1330705" y="76962"/>
                  </a:moveTo>
                  <a:lnTo>
                    <a:pt x="101980" y="76962"/>
                  </a:lnTo>
                  <a:lnTo>
                    <a:pt x="101980" y="155829"/>
                  </a:lnTo>
                  <a:lnTo>
                    <a:pt x="1237233" y="155829"/>
                  </a:lnTo>
                  <a:lnTo>
                    <a:pt x="1237233" y="693420"/>
                  </a:lnTo>
                  <a:lnTo>
                    <a:pt x="1245266" y="692745"/>
                  </a:lnTo>
                  <a:lnTo>
                    <a:pt x="1266444" y="691261"/>
                  </a:lnTo>
                  <a:lnTo>
                    <a:pt x="1296384" y="689776"/>
                  </a:lnTo>
                  <a:lnTo>
                    <a:pt x="1330705" y="689102"/>
                  </a:lnTo>
                  <a:lnTo>
                    <a:pt x="1330705" y="76962"/>
                  </a:lnTo>
                  <a:close/>
                </a:path>
                <a:path w="1437640" h="914400">
                  <a:moveTo>
                    <a:pt x="1437131" y="0"/>
                  </a:moveTo>
                  <a:lnTo>
                    <a:pt x="197738" y="0"/>
                  </a:lnTo>
                  <a:lnTo>
                    <a:pt x="197738" y="76962"/>
                  </a:lnTo>
                  <a:lnTo>
                    <a:pt x="1330705" y="76962"/>
                  </a:lnTo>
                  <a:lnTo>
                    <a:pt x="1330705" y="613410"/>
                  </a:lnTo>
                  <a:lnTo>
                    <a:pt x="1363964" y="611822"/>
                  </a:lnTo>
                  <a:lnTo>
                    <a:pt x="1398053" y="610731"/>
                  </a:lnTo>
                  <a:lnTo>
                    <a:pt x="1437131" y="610235"/>
                  </a:lnTo>
                  <a:lnTo>
                    <a:pt x="1437131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0">
              <a:extLst>
                <a:ext uri="{FF2B5EF4-FFF2-40B4-BE49-F238E27FC236}">
                  <a16:creationId xmlns:a16="http://schemas.microsoft.com/office/drawing/2014/main" id="{3235D089-2CF8-D344-BB3C-558BBD365236}"/>
                </a:ext>
              </a:extLst>
            </p:cNvPr>
            <p:cNvSpPr/>
            <p:nvPr/>
          </p:nvSpPr>
          <p:spPr>
            <a:xfrm>
              <a:off x="6173723" y="3040379"/>
              <a:ext cx="1437640" cy="914400"/>
            </a:xfrm>
            <a:custGeom>
              <a:avLst/>
              <a:gdLst/>
              <a:ahLst/>
              <a:cxnLst/>
              <a:rect l="l" t="t" r="r" b="b"/>
              <a:pathLst>
                <a:path w="1437640" h="914400">
                  <a:moveTo>
                    <a:pt x="0" y="155829"/>
                  </a:moveTo>
                  <a:lnTo>
                    <a:pt x="1237233" y="155829"/>
                  </a:lnTo>
                  <a:lnTo>
                    <a:pt x="1237233" y="764159"/>
                  </a:lnTo>
                  <a:lnTo>
                    <a:pt x="1175395" y="764969"/>
                  </a:lnTo>
                  <a:lnTo>
                    <a:pt x="1117665" y="767306"/>
                  </a:lnTo>
                  <a:lnTo>
                    <a:pt x="1063740" y="771025"/>
                  </a:lnTo>
                  <a:lnTo>
                    <a:pt x="1013315" y="775982"/>
                  </a:lnTo>
                  <a:lnTo>
                    <a:pt x="966086" y="782033"/>
                  </a:lnTo>
                  <a:lnTo>
                    <a:pt x="921749" y="789034"/>
                  </a:lnTo>
                  <a:lnTo>
                    <a:pt x="879999" y="796842"/>
                  </a:lnTo>
                  <a:lnTo>
                    <a:pt x="840531" y="805312"/>
                  </a:lnTo>
                  <a:lnTo>
                    <a:pt x="803042" y="814300"/>
                  </a:lnTo>
                  <a:lnTo>
                    <a:pt x="732783" y="833255"/>
                  </a:lnTo>
                  <a:lnTo>
                    <a:pt x="666784" y="852557"/>
                  </a:lnTo>
                  <a:lnTo>
                    <a:pt x="634622" y="861978"/>
                  </a:lnTo>
                  <a:lnTo>
                    <a:pt x="570449" y="879640"/>
                  </a:lnTo>
                  <a:lnTo>
                    <a:pt x="504450" y="894770"/>
                  </a:lnTo>
                  <a:lnTo>
                    <a:pt x="434191" y="906215"/>
                  </a:lnTo>
                  <a:lnTo>
                    <a:pt x="357234" y="912824"/>
                  </a:lnTo>
                  <a:lnTo>
                    <a:pt x="315484" y="913956"/>
                  </a:lnTo>
                  <a:lnTo>
                    <a:pt x="271147" y="913447"/>
                  </a:lnTo>
                  <a:lnTo>
                    <a:pt x="223918" y="911153"/>
                  </a:lnTo>
                  <a:lnTo>
                    <a:pt x="173493" y="906931"/>
                  </a:lnTo>
                  <a:lnTo>
                    <a:pt x="119568" y="900636"/>
                  </a:lnTo>
                  <a:lnTo>
                    <a:pt x="61838" y="892124"/>
                  </a:lnTo>
                  <a:lnTo>
                    <a:pt x="0" y="881253"/>
                  </a:lnTo>
                  <a:lnTo>
                    <a:pt x="0" y="155829"/>
                  </a:lnTo>
                  <a:close/>
                </a:path>
                <a:path w="1437640" h="914400">
                  <a:moveTo>
                    <a:pt x="101980" y="155829"/>
                  </a:moveTo>
                  <a:lnTo>
                    <a:pt x="101980" y="76962"/>
                  </a:lnTo>
                  <a:lnTo>
                    <a:pt x="1330705" y="76962"/>
                  </a:lnTo>
                  <a:lnTo>
                    <a:pt x="1330705" y="689102"/>
                  </a:lnTo>
                  <a:lnTo>
                    <a:pt x="1296384" y="689776"/>
                  </a:lnTo>
                  <a:lnTo>
                    <a:pt x="1266444" y="691261"/>
                  </a:lnTo>
                  <a:lnTo>
                    <a:pt x="1245266" y="692745"/>
                  </a:lnTo>
                  <a:lnTo>
                    <a:pt x="1237233" y="693420"/>
                  </a:lnTo>
                </a:path>
                <a:path w="1437640" h="914400">
                  <a:moveTo>
                    <a:pt x="197738" y="76962"/>
                  </a:moveTo>
                  <a:lnTo>
                    <a:pt x="197738" y="0"/>
                  </a:lnTo>
                  <a:lnTo>
                    <a:pt x="1437131" y="0"/>
                  </a:lnTo>
                  <a:lnTo>
                    <a:pt x="1437131" y="610235"/>
                  </a:lnTo>
                  <a:lnTo>
                    <a:pt x="1398053" y="610731"/>
                  </a:lnTo>
                  <a:lnTo>
                    <a:pt x="1363964" y="611822"/>
                  </a:lnTo>
                  <a:lnTo>
                    <a:pt x="1339851" y="612913"/>
                  </a:lnTo>
                  <a:lnTo>
                    <a:pt x="1330705" y="613410"/>
                  </a:lnTo>
                </a:path>
              </a:pathLst>
            </a:custGeom>
            <a:ln w="12192">
              <a:solidFill>
                <a:srgbClr val="092F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1">
              <a:extLst>
                <a:ext uri="{FF2B5EF4-FFF2-40B4-BE49-F238E27FC236}">
                  <a16:creationId xmlns:a16="http://schemas.microsoft.com/office/drawing/2014/main" id="{356E2690-D683-E145-9CBD-554C0BE9F394}"/>
                </a:ext>
              </a:extLst>
            </p:cNvPr>
            <p:cNvSpPr/>
            <p:nvPr/>
          </p:nvSpPr>
          <p:spPr>
            <a:xfrm>
              <a:off x="6155435" y="3317747"/>
              <a:ext cx="1279397" cy="56768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2">
            <a:extLst>
              <a:ext uri="{FF2B5EF4-FFF2-40B4-BE49-F238E27FC236}">
                <a16:creationId xmlns:a16="http://schemas.microsoft.com/office/drawing/2014/main" id="{5F401D58-8025-6645-812E-4EE794BB980C}"/>
              </a:ext>
            </a:extLst>
          </p:cNvPr>
          <p:cNvSpPr txBox="1"/>
          <p:nvPr/>
        </p:nvSpPr>
        <p:spPr>
          <a:xfrm>
            <a:off x="4605713" y="3259071"/>
            <a:ext cx="96710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75" dirty="0">
                <a:solidFill>
                  <a:srgbClr val="00050D"/>
                </a:solidFill>
                <a:latin typeface="Trebuchet MS"/>
                <a:cs typeface="Trebuchet MS"/>
              </a:rPr>
              <a:t>F</a:t>
            </a:r>
            <a:r>
              <a:rPr sz="2000" spc="-20" dirty="0">
                <a:solidFill>
                  <a:srgbClr val="00050D"/>
                </a:solidFill>
                <a:latin typeface="Trebuchet MS"/>
                <a:cs typeface="Trebuchet MS"/>
              </a:rPr>
              <a:t>e</a:t>
            </a:r>
            <a:r>
              <a:rPr sz="2000" spc="-25" dirty="0">
                <a:solidFill>
                  <a:srgbClr val="00050D"/>
                </a:solidFill>
                <a:latin typeface="Trebuchet MS"/>
                <a:cs typeface="Trebuchet MS"/>
              </a:rPr>
              <a:t>a</a:t>
            </a:r>
            <a:r>
              <a:rPr sz="2000" spc="-80" dirty="0">
                <a:solidFill>
                  <a:srgbClr val="00050D"/>
                </a:solidFill>
                <a:latin typeface="Trebuchet MS"/>
                <a:cs typeface="Trebuchet MS"/>
              </a:rPr>
              <a:t>t</a:t>
            </a:r>
            <a:r>
              <a:rPr sz="2000" spc="-125" dirty="0">
                <a:solidFill>
                  <a:srgbClr val="00050D"/>
                </a:solidFill>
                <a:latin typeface="Trebuchet MS"/>
                <a:cs typeface="Trebuchet MS"/>
              </a:rPr>
              <a:t>u</a:t>
            </a:r>
            <a:r>
              <a:rPr sz="2000" spc="-15" dirty="0">
                <a:solidFill>
                  <a:srgbClr val="00050D"/>
                </a:solidFill>
                <a:latin typeface="Trebuchet MS"/>
                <a:cs typeface="Trebuchet MS"/>
              </a:rPr>
              <a:t>res</a:t>
            </a:r>
            <a:endParaRPr sz="2000" dirty="0">
              <a:latin typeface="Trebuchet MS"/>
              <a:cs typeface="Trebuchet MS"/>
            </a:endParaRPr>
          </a:p>
        </p:txBody>
      </p:sp>
      <p:grpSp>
        <p:nvGrpSpPr>
          <p:cNvPr id="34" name="object 33">
            <a:extLst>
              <a:ext uri="{FF2B5EF4-FFF2-40B4-BE49-F238E27FC236}">
                <a16:creationId xmlns:a16="http://schemas.microsoft.com/office/drawing/2014/main" id="{529374AE-6110-264D-8B46-0CB9A75C0043}"/>
              </a:ext>
            </a:extLst>
          </p:cNvPr>
          <p:cNvGrpSpPr/>
          <p:nvPr/>
        </p:nvGrpSpPr>
        <p:grpSpPr>
          <a:xfrm>
            <a:off x="2159427" y="4858798"/>
            <a:ext cx="1823720" cy="889635"/>
            <a:chOff x="3945382" y="4987797"/>
            <a:chExt cx="1823720" cy="889635"/>
          </a:xfrm>
        </p:grpSpPr>
        <p:sp>
          <p:nvSpPr>
            <p:cNvPr id="35" name="object 34">
              <a:extLst>
                <a:ext uri="{FF2B5EF4-FFF2-40B4-BE49-F238E27FC236}">
                  <a16:creationId xmlns:a16="http://schemas.microsoft.com/office/drawing/2014/main" id="{550EF9D4-6272-FD46-BA88-F87BD500C70A}"/>
                </a:ext>
              </a:extLst>
            </p:cNvPr>
            <p:cNvSpPr/>
            <p:nvPr/>
          </p:nvSpPr>
          <p:spPr>
            <a:xfrm>
              <a:off x="3951732" y="4994147"/>
              <a:ext cx="1811020" cy="807720"/>
            </a:xfrm>
            <a:custGeom>
              <a:avLst/>
              <a:gdLst/>
              <a:ahLst/>
              <a:cxnLst/>
              <a:rect l="l" t="t" r="r" b="b"/>
              <a:pathLst>
                <a:path w="1811020" h="807720">
                  <a:moveTo>
                    <a:pt x="1675891" y="0"/>
                  </a:moveTo>
                  <a:lnTo>
                    <a:pt x="134619" y="0"/>
                  </a:lnTo>
                  <a:lnTo>
                    <a:pt x="92090" y="6868"/>
                  </a:lnTo>
                  <a:lnTo>
                    <a:pt x="55138" y="25989"/>
                  </a:lnTo>
                  <a:lnTo>
                    <a:pt x="25989" y="55138"/>
                  </a:lnTo>
                  <a:lnTo>
                    <a:pt x="6868" y="92090"/>
                  </a:lnTo>
                  <a:lnTo>
                    <a:pt x="0" y="134619"/>
                  </a:lnTo>
                  <a:lnTo>
                    <a:pt x="0" y="673099"/>
                  </a:lnTo>
                  <a:lnTo>
                    <a:pt x="6868" y="715649"/>
                  </a:lnTo>
                  <a:lnTo>
                    <a:pt x="25989" y="752603"/>
                  </a:lnTo>
                  <a:lnTo>
                    <a:pt x="55138" y="781745"/>
                  </a:lnTo>
                  <a:lnTo>
                    <a:pt x="92090" y="800856"/>
                  </a:lnTo>
                  <a:lnTo>
                    <a:pt x="134619" y="807719"/>
                  </a:lnTo>
                  <a:lnTo>
                    <a:pt x="1675891" y="807719"/>
                  </a:lnTo>
                  <a:lnTo>
                    <a:pt x="1718421" y="800856"/>
                  </a:lnTo>
                  <a:lnTo>
                    <a:pt x="1755373" y="781745"/>
                  </a:lnTo>
                  <a:lnTo>
                    <a:pt x="1784522" y="752603"/>
                  </a:lnTo>
                  <a:lnTo>
                    <a:pt x="1803643" y="715649"/>
                  </a:lnTo>
                  <a:lnTo>
                    <a:pt x="1810512" y="673099"/>
                  </a:lnTo>
                  <a:lnTo>
                    <a:pt x="1810512" y="134619"/>
                  </a:lnTo>
                  <a:lnTo>
                    <a:pt x="1803643" y="92090"/>
                  </a:lnTo>
                  <a:lnTo>
                    <a:pt x="1784522" y="55138"/>
                  </a:lnTo>
                  <a:lnTo>
                    <a:pt x="1755373" y="25989"/>
                  </a:lnTo>
                  <a:lnTo>
                    <a:pt x="1718421" y="6868"/>
                  </a:lnTo>
                  <a:lnTo>
                    <a:pt x="1675891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5">
              <a:extLst>
                <a:ext uri="{FF2B5EF4-FFF2-40B4-BE49-F238E27FC236}">
                  <a16:creationId xmlns:a16="http://schemas.microsoft.com/office/drawing/2014/main" id="{1AA89071-3AE0-F24D-A736-0FAD1D84FBCD}"/>
                </a:ext>
              </a:extLst>
            </p:cNvPr>
            <p:cNvSpPr/>
            <p:nvPr/>
          </p:nvSpPr>
          <p:spPr>
            <a:xfrm>
              <a:off x="3951732" y="4994147"/>
              <a:ext cx="1811020" cy="807720"/>
            </a:xfrm>
            <a:custGeom>
              <a:avLst/>
              <a:gdLst/>
              <a:ahLst/>
              <a:cxnLst/>
              <a:rect l="l" t="t" r="r" b="b"/>
              <a:pathLst>
                <a:path w="1811020" h="807720">
                  <a:moveTo>
                    <a:pt x="0" y="134619"/>
                  </a:moveTo>
                  <a:lnTo>
                    <a:pt x="6868" y="92090"/>
                  </a:lnTo>
                  <a:lnTo>
                    <a:pt x="25989" y="55138"/>
                  </a:lnTo>
                  <a:lnTo>
                    <a:pt x="55138" y="25989"/>
                  </a:lnTo>
                  <a:lnTo>
                    <a:pt x="92090" y="6868"/>
                  </a:lnTo>
                  <a:lnTo>
                    <a:pt x="134619" y="0"/>
                  </a:lnTo>
                  <a:lnTo>
                    <a:pt x="1675891" y="0"/>
                  </a:lnTo>
                  <a:lnTo>
                    <a:pt x="1718421" y="6868"/>
                  </a:lnTo>
                  <a:lnTo>
                    <a:pt x="1755373" y="25989"/>
                  </a:lnTo>
                  <a:lnTo>
                    <a:pt x="1784522" y="55138"/>
                  </a:lnTo>
                  <a:lnTo>
                    <a:pt x="1803643" y="92090"/>
                  </a:lnTo>
                  <a:lnTo>
                    <a:pt x="1810512" y="134619"/>
                  </a:lnTo>
                  <a:lnTo>
                    <a:pt x="1810512" y="673099"/>
                  </a:lnTo>
                  <a:lnTo>
                    <a:pt x="1803643" y="715649"/>
                  </a:lnTo>
                  <a:lnTo>
                    <a:pt x="1784522" y="752603"/>
                  </a:lnTo>
                  <a:lnTo>
                    <a:pt x="1755373" y="781745"/>
                  </a:lnTo>
                  <a:lnTo>
                    <a:pt x="1718421" y="800856"/>
                  </a:lnTo>
                  <a:lnTo>
                    <a:pt x="1675891" y="807719"/>
                  </a:lnTo>
                  <a:lnTo>
                    <a:pt x="134619" y="807719"/>
                  </a:lnTo>
                  <a:lnTo>
                    <a:pt x="92090" y="800856"/>
                  </a:lnTo>
                  <a:lnTo>
                    <a:pt x="55138" y="781745"/>
                  </a:lnTo>
                  <a:lnTo>
                    <a:pt x="25989" y="752603"/>
                  </a:lnTo>
                  <a:lnTo>
                    <a:pt x="6868" y="715649"/>
                  </a:lnTo>
                  <a:lnTo>
                    <a:pt x="0" y="673099"/>
                  </a:lnTo>
                  <a:lnTo>
                    <a:pt x="0" y="134619"/>
                  </a:lnTo>
                  <a:close/>
                </a:path>
              </a:pathLst>
            </a:custGeom>
            <a:ln w="12192">
              <a:solidFill>
                <a:srgbClr val="092F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6">
              <a:extLst>
                <a:ext uri="{FF2B5EF4-FFF2-40B4-BE49-F238E27FC236}">
                  <a16:creationId xmlns:a16="http://schemas.microsoft.com/office/drawing/2014/main" id="{B4AACECA-43CE-374A-81C0-203C7C0D141D}"/>
                </a:ext>
              </a:extLst>
            </p:cNvPr>
            <p:cNvSpPr/>
            <p:nvPr/>
          </p:nvSpPr>
          <p:spPr>
            <a:xfrm>
              <a:off x="4279392" y="5004815"/>
              <a:ext cx="1224534" cy="56769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7">
              <a:extLst>
                <a:ext uri="{FF2B5EF4-FFF2-40B4-BE49-F238E27FC236}">
                  <a16:creationId xmlns:a16="http://schemas.microsoft.com/office/drawing/2014/main" id="{A085917E-D48E-AA4E-8774-27919C43733E}"/>
                </a:ext>
              </a:extLst>
            </p:cNvPr>
            <p:cNvSpPr/>
            <p:nvPr/>
          </p:nvSpPr>
          <p:spPr>
            <a:xfrm>
              <a:off x="4162044" y="5309615"/>
              <a:ext cx="1396746" cy="56769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8">
            <a:extLst>
              <a:ext uri="{FF2B5EF4-FFF2-40B4-BE49-F238E27FC236}">
                <a16:creationId xmlns:a16="http://schemas.microsoft.com/office/drawing/2014/main" id="{174F4123-7B51-C742-B570-19C5D1BBC5A4}"/>
              </a:ext>
            </a:extLst>
          </p:cNvPr>
          <p:cNvSpPr txBox="1"/>
          <p:nvPr/>
        </p:nvSpPr>
        <p:spPr>
          <a:xfrm>
            <a:off x="2544318" y="4968278"/>
            <a:ext cx="108267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16839">
              <a:lnSpc>
                <a:spcPct val="100000"/>
              </a:lnSpc>
              <a:spcBef>
                <a:spcPts val="100"/>
              </a:spcBef>
            </a:pPr>
            <a:r>
              <a:rPr sz="2000" spc="-70" dirty="0">
                <a:solidFill>
                  <a:srgbClr val="00050D"/>
                </a:solidFill>
                <a:latin typeface="Trebuchet MS"/>
                <a:cs typeface="Trebuchet MS"/>
              </a:rPr>
              <a:t>Feature  </a:t>
            </a:r>
            <a:r>
              <a:rPr sz="2000" spc="-90" dirty="0">
                <a:solidFill>
                  <a:srgbClr val="00050D"/>
                </a:solidFill>
                <a:latin typeface="Trebuchet MS"/>
                <a:cs typeface="Trebuchet MS"/>
              </a:rPr>
              <a:t>e</a:t>
            </a:r>
            <a:r>
              <a:rPr sz="2000" spc="-105" dirty="0">
                <a:solidFill>
                  <a:srgbClr val="00050D"/>
                </a:solidFill>
                <a:latin typeface="Trebuchet MS"/>
                <a:cs typeface="Trebuchet MS"/>
              </a:rPr>
              <a:t>xtr</a:t>
            </a:r>
            <a:r>
              <a:rPr sz="2000" spc="-140" dirty="0">
                <a:solidFill>
                  <a:srgbClr val="00050D"/>
                </a:solidFill>
                <a:latin typeface="Trebuchet MS"/>
                <a:cs typeface="Trebuchet MS"/>
              </a:rPr>
              <a:t>a</a:t>
            </a:r>
            <a:r>
              <a:rPr sz="2000" spc="-135" dirty="0">
                <a:solidFill>
                  <a:srgbClr val="00050D"/>
                </a:solidFill>
                <a:latin typeface="Trebuchet MS"/>
                <a:cs typeface="Trebuchet MS"/>
              </a:rPr>
              <a:t>ct</a:t>
            </a:r>
            <a:r>
              <a:rPr sz="2000" spc="-95" dirty="0">
                <a:solidFill>
                  <a:srgbClr val="00050D"/>
                </a:solidFill>
                <a:latin typeface="Trebuchet MS"/>
                <a:cs typeface="Trebuchet MS"/>
              </a:rPr>
              <a:t>i</a:t>
            </a:r>
            <a:r>
              <a:rPr sz="2000" spc="-20" dirty="0">
                <a:solidFill>
                  <a:srgbClr val="00050D"/>
                </a:solidFill>
                <a:latin typeface="Trebuchet MS"/>
                <a:cs typeface="Trebuchet MS"/>
              </a:rPr>
              <a:t>on</a:t>
            </a:r>
            <a:endParaRPr sz="2000" dirty="0">
              <a:latin typeface="Trebuchet MS"/>
              <a:cs typeface="Trebuchet MS"/>
            </a:endParaRPr>
          </a:p>
        </p:txBody>
      </p:sp>
      <p:grpSp>
        <p:nvGrpSpPr>
          <p:cNvPr id="40" name="object 39">
            <a:extLst>
              <a:ext uri="{FF2B5EF4-FFF2-40B4-BE49-F238E27FC236}">
                <a16:creationId xmlns:a16="http://schemas.microsoft.com/office/drawing/2014/main" id="{88AA834F-BB54-1F4A-B63F-E3DC40FB0905}"/>
              </a:ext>
            </a:extLst>
          </p:cNvPr>
          <p:cNvGrpSpPr/>
          <p:nvPr/>
        </p:nvGrpSpPr>
        <p:grpSpPr>
          <a:xfrm>
            <a:off x="272454" y="4951157"/>
            <a:ext cx="1450340" cy="716915"/>
            <a:chOff x="2096770" y="5041138"/>
            <a:chExt cx="1450340" cy="716915"/>
          </a:xfrm>
        </p:grpSpPr>
        <p:sp>
          <p:nvSpPr>
            <p:cNvPr id="41" name="object 40">
              <a:extLst>
                <a:ext uri="{FF2B5EF4-FFF2-40B4-BE49-F238E27FC236}">
                  <a16:creationId xmlns:a16="http://schemas.microsoft.com/office/drawing/2014/main" id="{A9CD5082-D8A8-6444-B8F7-1772D3BC716B}"/>
                </a:ext>
              </a:extLst>
            </p:cNvPr>
            <p:cNvSpPr/>
            <p:nvPr/>
          </p:nvSpPr>
          <p:spPr>
            <a:xfrm>
              <a:off x="2103120" y="5047488"/>
              <a:ext cx="1437640" cy="704215"/>
            </a:xfrm>
            <a:custGeom>
              <a:avLst/>
              <a:gdLst/>
              <a:ahLst/>
              <a:cxnLst/>
              <a:rect l="l" t="t" r="r" b="b"/>
              <a:pathLst>
                <a:path w="1437639" h="704214">
                  <a:moveTo>
                    <a:pt x="1437132" y="0"/>
                  </a:moveTo>
                  <a:lnTo>
                    <a:pt x="0" y="0"/>
                  </a:lnTo>
                  <a:lnTo>
                    <a:pt x="0" y="666076"/>
                  </a:lnTo>
                  <a:lnTo>
                    <a:pt x="63384" y="676407"/>
                  </a:lnTo>
                  <a:lnTo>
                    <a:pt x="123050" y="684949"/>
                  </a:lnTo>
                  <a:lnTo>
                    <a:pt x="179236" y="691794"/>
                  </a:lnTo>
                  <a:lnTo>
                    <a:pt x="232183" y="697037"/>
                  </a:lnTo>
                  <a:lnTo>
                    <a:pt x="282131" y="700770"/>
                  </a:lnTo>
                  <a:lnTo>
                    <a:pt x="329320" y="703088"/>
                  </a:lnTo>
                  <a:lnTo>
                    <a:pt x="373989" y="704084"/>
                  </a:lnTo>
                  <a:lnTo>
                    <a:pt x="416379" y="703850"/>
                  </a:lnTo>
                  <a:lnTo>
                    <a:pt x="456729" y="702482"/>
                  </a:lnTo>
                  <a:lnTo>
                    <a:pt x="495280" y="700071"/>
                  </a:lnTo>
                  <a:lnTo>
                    <a:pt x="567942" y="692497"/>
                  </a:lnTo>
                  <a:lnTo>
                    <a:pt x="636285" y="681877"/>
                  </a:lnTo>
                  <a:lnTo>
                    <a:pt x="702229" y="668959"/>
                  </a:lnTo>
                  <a:lnTo>
                    <a:pt x="869189" y="631510"/>
                  </a:lnTo>
                  <a:lnTo>
                    <a:pt x="904860" y="623884"/>
                  </a:lnTo>
                  <a:lnTo>
                    <a:pt x="980402" y="609245"/>
                  </a:lnTo>
                  <a:lnTo>
                    <a:pt x="1020752" y="602419"/>
                  </a:lnTo>
                  <a:lnTo>
                    <a:pt x="1063142" y="596045"/>
                  </a:lnTo>
                  <a:lnTo>
                    <a:pt x="1107811" y="590218"/>
                  </a:lnTo>
                  <a:lnTo>
                    <a:pt x="1155000" y="585032"/>
                  </a:lnTo>
                  <a:lnTo>
                    <a:pt x="1204948" y="580578"/>
                  </a:lnTo>
                  <a:lnTo>
                    <a:pt x="1257895" y="576952"/>
                  </a:lnTo>
                  <a:lnTo>
                    <a:pt x="1314081" y="574246"/>
                  </a:lnTo>
                  <a:lnTo>
                    <a:pt x="1373747" y="572554"/>
                  </a:lnTo>
                  <a:lnTo>
                    <a:pt x="1437132" y="571969"/>
                  </a:lnTo>
                  <a:lnTo>
                    <a:pt x="1437132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1">
              <a:extLst>
                <a:ext uri="{FF2B5EF4-FFF2-40B4-BE49-F238E27FC236}">
                  <a16:creationId xmlns:a16="http://schemas.microsoft.com/office/drawing/2014/main" id="{FDCB9FF1-C6E9-6B49-A3F3-F6B8760EFAB8}"/>
                </a:ext>
              </a:extLst>
            </p:cNvPr>
            <p:cNvSpPr/>
            <p:nvPr/>
          </p:nvSpPr>
          <p:spPr>
            <a:xfrm>
              <a:off x="2103120" y="5047488"/>
              <a:ext cx="1437640" cy="704215"/>
            </a:xfrm>
            <a:custGeom>
              <a:avLst/>
              <a:gdLst/>
              <a:ahLst/>
              <a:cxnLst/>
              <a:rect l="l" t="t" r="r" b="b"/>
              <a:pathLst>
                <a:path w="1437639" h="704214">
                  <a:moveTo>
                    <a:pt x="0" y="0"/>
                  </a:moveTo>
                  <a:lnTo>
                    <a:pt x="1437132" y="0"/>
                  </a:lnTo>
                  <a:lnTo>
                    <a:pt x="1437132" y="571969"/>
                  </a:lnTo>
                  <a:lnTo>
                    <a:pt x="1373747" y="572554"/>
                  </a:lnTo>
                  <a:lnTo>
                    <a:pt x="1314081" y="574246"/>
                  </a:lnTo>
                  <a:lnTo>
                    <a:pt x="1257895" y="576952"/>
                  </a:lnTo>
                  <a:lnTo>
                    <a:pt x="1204948" y="580578"/>
                  </a:lnTo>
                  <a:lnTo>
                    <a:pt x="1155000" y="585032"/>
                  </a:lnTo>
                  <a:lnTo>
                    <a:pt x="1107811" y="590218"/>
                  </a:lnTo>
                  <a:lnTo>
                    <a:pt x="1063142" y="596045"/>
                  </a:lnTo>
                  <a:lnTo>
                    <a:pt x="1020752" y="602419"/>
                  </a:lnTo>
                  <a:lnTo>
                    <a:pt x="980402" y="609245"/>
                  </a:lnTo>
                  <a:lnTo>
                    <a:pt x="941851" y="616432"/>
                  </a:lnTo>
                  <a:lnTo>
                    <a:pt x="869189" y="631510"/>
                  </a:lnTo>
                  <a:lnTo>
                    <a:pt x="800846" y="646905"/>
                  </a:lnTo>
                  <a:lnTo>
                    <a:pt x="767694" y="654488"/>
                  </a:lnTo>
                  <a:lnTo>
                    <a:pt x="734902" y="661871"/>
                  </a:lnTo>
                  <a:lnTo>
                    <a:pt x="669437" y="675659"/>
                  </a:lnTo>
                  <a:lnTo>
                    <a:pt x="602534" y="687521"/>
                  </a:lnTo>
                  <a:lnTo>
                    <a:pt x="532271" y="696712"/>
                  </a:lnTo>
                  <a:lnTo>
                    <a:pt x="456729" y="702482"/>
                  </a:lnTo>
                  <a:lnTo>
                    <a:pt x="416379" y="703850"/>
                  </a:lnTo>
                  <a:lnTo>
                    <a:pt x="373989" y="704084"/>
                  </a:lnTo>
                  <a:lnTo>
                    <a:pt x="329320" y="703088"/>
                  </a:lnTo>
                  <a:lnTo>
                    <a:pt x="282131" y="700770"/>
                  </a:lnTo>
                  <a:lnTo>
                    <a:pt x="232183" y="697037"/>
                  </a:lnTo>
                  <a:lnTo>
                    <a:pt x="179236" y="691794"/>
                  </a:lnTo>
                  <a:lnTo>
                    <a:pt x="123050" y="684949"/>
                  </a:lnTo>
                  <a:lnTo>
                    <a:pt x="63384" y="676407"/>
                  </a:lnTo>
                  <a:lnTo>
                    <a:pt x="0" y="666076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092F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2">
              <a:extLst>
                <a:ext uri="{FF2B5EF4-FFF2-40B4-BE49-F238E27FC236}">
                  <a16:creationId xmlns:a16="http://schemas.microsoft.com/office/drawing/2014/main" id="{3C59B8F2-EC04-A34F-85AE-F06656BA149A}"/>
                </a:ext>
              </a:extLst>
            </p:cNvPr>
            <p:cNvSpPr/>
            <p:nvPr/>
          </p:nvSpPr>
          <p:spPr>
            <a:xfrm>
              <a:off x="2382012" y="5091684"/>
              <a:ext cx="889253" cy="56768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3">
            <a:extLst>
              <a:ext uri="{FF2B5EF4-FFF2-40B4-BE49-F238E27FC236}">
                <a16:creationId xmlns:a16="http://schemas.microsoft.com/office/drawing/2014/main" id="{9473409B-7DD2-2742-8859-E5DC1D59CAE5}"/>
              </a:ext>
            </a:extLst>
          </p:cNvPr>
          <p:cNvSpPr txBox="1"/>
          <p:nvPr/>
        </p:nvSpPr>
        <p:spPr>
          <a:xfrm>
            <a:off x="709397" y="5084508"/>
            <a:ext cx="5759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00050D"/>
                </a:solidFill>
                <a:latin typeface="Trebuchet MS"/>
                <a:cs typeface="Trebuchet MS"/>
              </a:rPr>
              <a:t>I</a:t>
            </a:r>
            <a:r>
              <a:rPr sz="2000" spc="-65" dirty="0">
                <a:solidFill>
                  <a:srgbClr val="00050D"/>
                </a:solidFill>
                <a:latin typeface="Trebuchet MS"/>
                <a:cs typeface="Trebuchet MS"/>
              </a:rPr>
              <a:t>n</a:t>
            </a:r>
            <a:r>
              <a:rPr sz="2000" spc="-35" dirty="0">
                <a:solidFill>
                  <a:srgbClr val="00050D"/>
                </a:solidFill>
                <a:latin typeface="Trebuchet MS"/>
                <a:cs typeface="Trebuchet MS"/>
              </a:rPr>
              <a:t>p</a:t>
            </a:r>
            <a:r>
              <a:rPr sz="2000" spc="-40" dirty="0">
                <a:solidFill>
                  <a:srgbClr val="00050D"/>
                </a:solidFill>
                <a:latin typeface="Trebuchet MS"/>
                <a:cs typeface="Trebuchet MS"/>
              </a:rPr>
              <a:t>u</a:t>
            </a:r>
            <a:r>
              <a:rPr sz="2000" spc="-180" dirty="0">
                <a:solidFill>
                  <a:srgbClr val="00050D"/>
                </a:solidFill>
                <a:latin typeface="Trebuchet MS"/>
                <a:cs typeface="Trebuchet MS"/>
              </a:rPr>
              <a:t>t</a:t>
            </a:r>
            <a:endParaRPr sz="2000" dirty="0">
              <a:latin typeface="Trebuchet MS"/>
              <a:cs typeface="Trebuchet MS"/>
            </a:endParaRPr>
          </a:p>
        </p:txBody>
      </p:sp>
      <p:grpSp>
        <p:nvGrpSpPr>
          <p:cNvPr id="45" name="object 44">
            <a:extLst>
              <a:ext uri="{FF2B5EF4-FFF2-40B4-BE49-F238E27FC236}">
                <a16:creationId xmlns:a16="http://schemas.microsoft.com/office/drawing/2014/main" id="{D8D833E4-6525-784F-90B1-F3AA7B012734}"/>
              </a:ext>
            </a:extLst>
          </p:cNvPr>
          <p:cNvGrpSpPr/>
          <p:nvPr/>
        </p:nvGrpSpPr>
        <p:grpSpPr>
          <a:xfrm>
            <a:off x="4378454" y="4951156"/>
            <a:ext cx="1450340" cy="716915"/>
            <a:chOff x="6167373" y="5041138"/>
            <a:chExt cx="1450340" cy="716915"/>
          </a:xfrm>
        </p:grpSpPr>
        <p:sp>
          <p:nvSpPr>
            <p:cNvPr id="46" name="object 45">
              <a:extLst>
                <a:ext uri="{FF2B5EF4-FFF2-40B4-BE49-F238E27FC236}">
                  <a16:creationId xmlns:a16="http://schemas.microsoft.com/office/drawing/2014/main" id="{4F83194D-F16A-4643-ACDF-86C21DA9058B}"/>
                </a:ext>
              </a:extLst>
            </p:cNvPr>
            <p:cNvSpPr/>
            <p:nvPr/>
          </p:nvSpPr>
          <p:spPr>
            <a:xfrm>
              <a:off x="6173723" y="5047488"/>
              <a:ext cx="1437640" cy="704215"/>
            </a:xfrm>
            <a:custGeom>
              <a:avLst/>
              <a:gdLst/>
              <a:ahLst/>
              <a:cxnLst/>
              <a:rect l="l" t="t" r="r" b="b"/>
              <a:pathLst>
                <a:path w="1437640" h="704214">
                  <a:moveTo>
                    <a:pt x="1437131" y="0"/>
                  </a:moveTo>
                  <a:lnTo>
                    <a:pt x="0" y="0"/>
                  </a:lnTo>
                  <a:lnTo>
                    <a:pt x="0" y="666076"/>
                  </a:lnTo>
                  <a:lnTo>
                    <a:pt x="63384" y="676407"/>
                  </a:lnTo>
                  <a:lnTo>
                    <a:pt x="123050" y="684949"/>
                  </a:lnTo>
                  <a:lnTo>
                    <a:pt x="179236" y="691794"/>
                  </a:lnTo>
                  <a:lnTo>
                    <a:pt x="232183" y="697037"/>
                  </a:lnTo>
                  <a:lnTo>
                    <a:pt x="282131" y="700770"/>
                  </a:lnTo>
                  <a:lnTo>
                    <a:pt x="329320" y="703088"/>
                  </a:lnTo>
                  <a:lnTo>
                    <a:pt x="373989" y="704084"/>
                  </a:lnTo>
                  <a:lnTo>
                    <a:pt x="416379" y="703850"/>
                  </a:lnTo>
                  <a:lnTo>
                    <a:pt x="456729" y="702482"/>
                  </a:lnTo>
                  <a:lnTo>
                    <a:pt x="495280" y="700071"/>
                  </a:lnTo>
                  <a:lnTo>
                    <a:pt x="567942" y="692497"/>
                  </a:lnTo>
                  <a:lnTo>
                    <a:pt x="636285" y="681877"/>
                  </a:lnTo>
                  <a:lnTo>
                    <a:pt x="702229" y="668959"/>
                  </a:lnTo>
                  <a:lnTo>
                    <a:pt x="869189" y="631510"/>
                  </a:lnTo>
                  <a:lnTo>
                    <a:pt x="904860" y="623884"/>
                  </a:lnTo>
                  <a:lnTo>
                    <a:pt x="980402" y="609245"/>
                  </a:lnTo>
                  <a:lnTo>
                    <a:pt x="1020752" y="602419"/>
                  </a:lnTo>
                  <a:lnTo>
                    <a:pt x="1063142" y="596045"/>
                  </a:lnTo>
                  <a:lnTo>
                    <a:pt x="1107811" y="590218"/>
                  </a:lnTo>
                  <a:lnTo>
                    <a:pt x="1155000" y="585032"/>
                  </a:lnTo>
                  <a:lnTo>
                    <a:pt x="1204948" y="580578"/>
                  </a:lnTo>
                  <a:lnTo>
                    <a:pt x="1257895" y="576952"/>
                  </a:lnTo>
                  <a:lnTo>
                    <a:pt x="1314081" y="574246"/>
                  </a:lnTo>
                  <a:lnTo>
                    <a:pt x="1373747" y="572554"/>
                  </a:lnTo>
                  <a:lnTo>
                    <a:pt x="1437131" y="571969"/>
                  </a:lnTo>
                  <a:lnTo>
                    <a:pt x="1437131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6">
              <a:extLst>
                <a:ext uri="{FF2B5EF4-FFF2-40B4-BE49-F238E27FC236}">
                  <a16:creationId xmlns:a16="http://schemas.microsoft.com/office/drawing/2014/main" id="{5ADD0538-7888-0041-9E38-1391DF577191}"/>
                </a:ext>
              </a:extLst>
            </p:cNvPr>
            <p:cNvSpPr/>
            <p:nvPr/>
          </p:nvSpPr>
          <p:spPr>
            <a:xfrm>
              <a:off x="6173723" y="5047488"/>
              <a:ext cx="1437640" cy="704215"/>
            </a:xfrm>
            <a:custGeom>
              <a:avLst/>
              <a:gdLst/>
              <a:ahLst/>
              <a:cxnLst/>
              <a:rect l="l" t="t" r="r" b="b"/>
              <a:pathLst>
                <a:path w="1437640" h="704214">
                  <a:moveTo>
                    <a:pt x="0" y="0"/>
                  </a:moveTo>
                  <a:lnTo>
                    <a:pt x="1437131" y="0"/>
                  </a:lnTo>
                  <a:lnTo>
                    <a:pt x="1437131" y="571969"/>
                  </a:lnTo>
                  <a:lnTo>
                    <a:pt x="1373747" y="572554"/>
                  </a:lnTo>
                  <a:lnTo>
                    <a:pt x="1314081" y="574246"/>
                  </a:lnTo>
                  <a:lnTo>
                    <a:pt x="1257895" y="576952"/>
                  </a:lnTo>
                  <a:lnTo>
                    <a:pt x="1204948" y="580578"/>
                  </a:lnTo>
                  <a:lnTo>
                    <a:pt x="1155000" y="585032"/>
                  </a:lnTo>
                  <a:lnTo>
                    <a:pt x="1107811" y="590218"/>
                  </a:lnTo>
                  <a:lnTo>
                    <a:pt x="1063142" y="596045"/>
                  </a:lnTo>
                  <a:lnTo>
                    <a:pt x="1020752" y="602419"/>
                  </a:lnTo>
                  <a:lnTo>
                    <a:pt x="980402" y="609245"/>
                  </a:lnTo>
                  <a:lnTo>
                    <a:pt x="941851" y="616432"/>
                  </a:lnTo>
                  <a:lnTo>
                    <a:pt x="869189" y="631510"/>
                  </a:lnTo>
                  <a:lnTo>
                    <a:pt x="800846" y="646905"/>
                  </a:lnTo>
                  <a:lnTo>
                    <a:pt x="767694" y="654488"/>
                  </a:lnTo>
                  <a:lnTo>
                    <a:pt x="734902" y="661871"/>
                  </a:lnTo>
                  <a:lnTo>
                    <a:pt x="669437" y="675659"/>
                  </a:lnTo>
                  <a:lnTo>
                    <a:pt x="602534" y="687521"/>
                  </a:lnTo>
                  <a:lnTo>
                    <a:pt x="532271" y="696712"/>
                  </a:lnTo>
                  <a:lnTo>
                    <a:pt x="456729" y="702482"/>
                  </a:lnTo>
                  <a:lnTo>
                    <a:pt x="416379" y="703850"/>
                  </a:lnTo>
                  <a:lnTo>
                    <a:pt x="373989" y="704084"/>
                  </a:lnTo>
                  <a:lnTo>
                    <a:pt x="329320" y="703088"/>
                  </a:lnTo>
                  <a:lnTo>
                    <a:pt x="282131" y="700770"/>
                  </a:lnTo>
                  <a:lnTo>
                    <a:pt x="232183" y="697037"/>
                  </a:lnTo>
                  <a:lnTo>
                    <a:pt x="179236" y="691794"/>
                  </a:lnTo>
                  <a:lnTo>
                    <a:pt x="123050" y="684949"/>
                  </a:lnTo>
                  <a:lnTo>
                    <a:pt x="63384" y="676407"/>
                  </a:lnTo>
                  <a:lnTo>
                    <a:pt x="0" y="666076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092F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7">
              <a:extLst>
                <a:ext uri="{FF2B5EF4-FFF2-40B4-BE49-F238E27FC236}">
                  <a16:creationId xmlns:a16="http://schemas.microsoft.com/office/drawing/2014/main" id="{939BF312-F8FF-A741-996F-46D4627F3FDE}"/>
                </a:ext>
              </a:extLst>
            </p:cNvPr>
            <p:cNvSpPr/>
            <p:nvPr/>
          </p:nvSpPr>
          <p:spPr>
            <a:xfrm>
              <a:off x="6256019" y="5091684"/>
              <a:ext cx="1279398" cy="56768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8">
            <a:extLst>
              <a:ext uri="{FF2B5EF4-FFF2-40B4-BE49-F238E27FC236}">
                <a16:creationId xmlns:a16="http://schemas.microsoft.com/office/drawing/2014/main" id="{CB305A74-AD50-9940-8368-10B5E7785955}"/>
              </a:ext>
            </a:extLst>
          </p:cNvPr>
          <p:cNvSpPr txBox="1"/>
          <p:nvPr/>
        </p:nvSpPr>
        <p:spPr>
          <a:xfrm>
            <a:off x="4634794" y="5084507"/>
            <a:ext cx="9671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70" dirty="0">
                <a:solidFill>
                  <a:srgbClr val="00050D"/>
                </a:solidFill>
                <a:latin typeface="Trebuchet MS"/>
                <a:cs typeface="Trebuchet MS"/>
              </a:rPr>
              <a:t>F</a:t>
            </a:r>
            <a:r>
              <a:rPr sz="2000" spc="-80" dirty="0">
                <a:solidFill>
                  <a:srgbClr val="00050D"/>
                </a:solidFill>
                <a:latin typeface="Trebuchet MS"/>
                <a:cs typeface="Trebuchet MS"/>
              </a:rPr>
              <a:t>ea</a:t>
            </a:r>
            <a:r>
              <a:rPr sz="2000" spc="-70" dirty="0">
                <a:solidFill>
                  <a:srgbClr val="00050D"/>
                </a:solidFill>
                <a:latin typeface="Trebuchet MS"/>
                <a:cs typeface="Trebuchet MS"/>
              </a:rPr>
              <a:t>t</a:t>
            </a:r>
            <a:r>
              <a:rPr sz="2000" spc="-15" dirty="0">
                <a:solidFill>
                  <a:srgbClr val="00050D"/>
                </a:solidFill>
                <a:latin typeface="Trebuchet MS"/>
                <a:cs typeface="Trebuchet MS"/>
              </a:rPr>
              <a:t>ures</a:t>
            </a:r>
            <a:endParaRPr sz="2000" dirty="0">
              <a:latin typeface="Trebuchet MS"/>
              <a:cs typeface="Trebuchet MS"/>
            </a:endParaRPr>
          </a:p>
        </p:txBody>
      </p:sp>
      <p:grpSp>
        <p:nvGrpSpPr>
          <p:cNvPr id="50" name="object 49">
            <a:extLst>
              <a:ext uri="{FF2B5EF4-FFF2-40B4-BE49-F238E27FC236}">
                <a16:creationId xmlns:a16="http://schemas.microsoft.com/office/drawing/2014/main" id="{939D7ADC-E11C-C445-9B6A-94DFA7288397}"/>
              </a:ext>
            </a:extLst>
          </p:cNvPr>
          <p:cNvGrpSpPr/>
          <p:nvPr/>
        </p:nvGrpSpPr>
        <p:grpSpPr>
          <a:xfrm>
            <a:off x="6279145" y="4875816"/>
            <a:ext cx="1824989" cy="889635"/>
            <a:chOff x="8083042" y="4987797"/>
            <a:chExt cx="1824989" cy="889635"/>
          </a:xfrm>
        </p:grpSpPr>
        <p:sp>
          <p:nvSpPr>
            <p:cNvPr id="51" name="object 50">
              <a:extLst>
                <a:ext uri="{FF2B5EF4-FFF2-40B4-BE49-F238E27FC236}">
                  <a16:creationId xmlns:a16="http://schemas.microsoft.com/office/drawing/2014/main" id="{FC937584-09DE-7F4D-A79D-51CEE54BA274}"/>
                </a:ext>
              </a:extLst>
            </p:cNvPr>
            <p:cNvSpPr/>
            <p:nvPr/>
          </p:nvSpPr>
          <p:spPr>
            <a:xfrm>
              <a:off x="8089392" y="4994147"/>
              <a:ext cx="1812289" cy="807720"/>
            </a:xfrm>
            <a:custGeom>
              <a:avLst/>
              <a:gdLst/>
              <a:ahLst/>
              <a:cxnLst/>
              <a:rect l="l" t="t" r="r" b="b"/>
              <a:pathLst>
                <a:path w="1812290" h="807720">
                  <a:moveTo>
                    <a:pt x="1677415" y="0"/>
                  </a:moveTo>
                  <a:lnTo>
                    <a:pt x="134619" y="0"/>
                  </a:lnTo>
                  <a:lnTo>
                    <a:pt x="92090" y="6868"/>
                  </a:lnTo>
                  <a:lnTo>
                    <a:pt x="55138" y="25989"/>
                  </a:lnTo>
                  <a:lnTo>
                    <a:pt x="25989" y="55138"/>
                  </a:lnTo>
                  <a:lnTo>
                    <a:pt x="6868" y="92090"/>
                  </a:lnTo>
                  <a:lnTo>
                    <a:pt x="0" y="134619"/>
                  </a:lnTo>
                  <a:lnTo>
                    <a:pt x="0" y="673099"/>
                  </a:lnTo>
                  <a:lnTo>
                    <a:pt x="6868" y="715649"/>
                  </a:lnTo>
                  <a:lnTo>
                    <a:pt x="25989" y="752603"/>
                  </a:lnTo>
                  <a:lnTo>
                    <a:pt x="55138" y="781745"/>
                  </a:lnTo>
                  <a:lnTo>
                    <a:pt x="92090" y="800856"/>
                  </a:lnTo>
                  <a:lnTo>
                    <a:pt x="134619" y="807719"/>
                  </a:lnTo>
                  <a:lnTo>
                    <a:pt x="1677415" y="807719"/>
                  </a:lnTo>
                  <a:lnTo>
                    <a:pt x="1719945" y="800856"/>
                  </a:lnTo>
                  <a:lnTo>
                    <a:pt x="1756897" y="781745"/>
                  </a:lnTo>
                  <a:lnTo>
                    <a:pt x="1786046" y="752603"/>
                  </a:lnTo>
                  <a:lnTo>
                    <a:pt x="1805167" y="715649"/>
                  </a:lnTo>
                  <a:lnTo>
                    <a:pt x="1812035" y="673099"/>
                  </a:lnTo>
                  <a:lnTo>
                    <a:pt x="1812035" y="134619"/>
                  </a:lnTo>
                  <a:lnTo>
                    <a:pt x="1805167" y="92090"/>
                  </a:lnTo>
                  <a:lnTo>
                    <a:pt x="1786046" y="55138"/>
                  </a:lnTo>
                  <a:lnTo>
                    <a:pt x="1756897" y="25989"/>
                  </a:lnTo>
                  <a:lnTo>
                    <a:pt x="1719945" y="6868"/>
                  </a:lnTo>
                  <a:lnTo>
                    <a:pt x="1677415" y="0"/>
                  </a:lnTo>
                  <a:close/>
                </a:path>
              </a:pathLst>
            </a:custGeom>
            <a:solidFill>
              <a:srgbClr val="BAD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1">
              <a:extLst>
                <a:ext uri="{FF2B5EF4-FFF2-40B4-BE49-F238E27FC236}">
                  <a16:creationId xmlns:a16="http://schemas.microsoft.com/office/drawing/2014/main" id="{38813A7C-6E26-8F45-8EB1-0B4C02C7521D}"/>
                </a:ext>
              </a:extLst>
            </p:cNvPr>
            <p:cNvSpPr/>
            <p:nvPr/>
          </p:nvSpPr>
          <p:spPr>
            <a:xfrm>
              <a:off x="8089392" y="4994147"/>
              <a:ext cx="1812289" cy="807720"/>
            </a:xfrm>
            <a:custGeom>
              <a:avLst/>
              <a:gdLst/>
              <a:ahLst/>
              <a:cxnLst/>
              <a:rect l="l" t="t" r="r" b="b"/>
              <a:pathLst>
                <a:path w="1812290" h="807720">
                  <a:moveTo>
                    <a:pt x="0" y="134619"/>
                  </a:moveTo>
                  <a:lnTo>
                    <a:pt x="6868" y="92090"/>
                  </a:lnTo>
                  <a:lnTo>
                    <a:pt x="25989" y="55138"/>
                  </a:lnTo>
                  <a:lnTo>
                    <a:pt x="55138" y="25989"/>
                  </a:lnTo>
                  <a:lnTo>
                    <a:pt x="92090" y="6868"/>
                  </a:lnTo>
                  <a:lnTo>
                    <a:pt x="134619" y="0"/>
                  </a:lnTo>
                  <a:lnTo>
                    <a:pt x="1677415" y="0"/>
                  </a:lnTo>
                  <a:lnTo>
                    <a:pt x="1719945" y="6868"/>
                  </a:lnTo>
                  <a:lnTo>
                    <a:pt x="1756897" y="25989"/>
                  </a:lnTo>
                  <a:lnTo>
                    <a:pt x="1786046" y="55138"/>
                  </a:lnTo>
                  <a:lnTo>
                    <a:pt x="1805167" y="92090"/>
                  </a:lnTo>
                  <a:lnTo>
                    <a:pt x="1812035" y="134619"/>
                  </a:lnTo>
                  <a:lnTo>
                    <a:pt x="1812035" y="673099"/>
                  </a:lnTo>
                  <a:lnTo>
                    <a:pt x="1805167" y="715649"/>
                  </a:lnTo>
                  <a:lnTo>
                    <a:pt x="1786046" y="752603"/>
                  </a:lnTo>
                  <a:lnTo>
                    <a:pt x="1756897" y="781745"/>
                  </a:lnTo>
                  <a:lnTo>
                    <a:pt x="1719945" y="800856"/>
                  </a:lnTo>
                  <a:lnTo>
                    <a:pt x="1677415" y="807719"/>
                  </a:lnTo>
                  <a:lnTo>
                    <a:pt x="134619" y="807719"/>
                  </a:lnTo>
                  <a:lnTo>
                    <a:pt x="92090" y="800856"/>
                  </a:lnTo>
                  <a:lnTo>
                    <a:pt x="55138" y="781745"/>
                  </a:lnTo>
                  <a:lnTo>
                    <a:pt x="25989" y="752603"/>
                  </a:lnTo>
                  <a:lnTo>
                    <a:pt x="6868" y="715649"/>
                  </a:lnTo>
                  <a:lnTo>
                    <a:pt x="0" y="673099"/>
                  </a:lnTo>
                  <a:lnTo>
                    <a:pt x="0" y="134619"/>
                  </a:lnTo>
                  <a:close/>
                </a:path>
              </a:pathLst>
            </a:custGeom>
            <a:ln w="12192">
              <a:solidFill>
                <a:srgbClr val="092F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2">
              <a:extLst>
                <a:ext uri="{FF2B5EF4-FFF2-40B4-BE49-F238E27FC236}">
                  <a16:creationId xmlns:a16="http://schemas.microsoft.com/office/drawing/2014/main" id="{1E75F04C-6F12-F14C-A197-AFCEAEBEA31F}"/>
                </a:ext>
              </a:extLst>
            </p:cNvPr>
            <p:cNvSpPr/>
            <p:nvPr/>
          </p:nvSpPr>
          <p:spPr>
            <a:xfrm>
              <a:off x="8435340" y="5004815"/>
              <a:ext cx="1194053" cy="56769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3">
              <a:extLst>
                <a:ext uri="{FF2B5EF4-FFF2-40B4-BE49-F238E27FC236}">
                  <a16:creationId xmlns:a16="http://schemas.microsoft.com/office/drawing/2014/main" id="{E48EADF6-EF3F-854F-9827-AFDD57F7ECF9}"/>
                </a:ext>
              </a:extLst>
            </p:cNvPr>
            <p:cNvSpPr/>
            <p:nvPr/>
          </p:nvSpPr>
          <p:spPr>
            <a:xfrm>
              <a:off x="8353044" y="5309615"/>
              <a:ext cx="1294638" cy="56769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4">
            <a:extLst>
              <a:ext uri="{FF2B5EF4-FFF2-40B4-BE49-F238E27FC236}">
                <a16:creationId xmlns:a16="http://schemas.microsoft.com/office/drawing/2014/main" id="{5C66DA4A-02CD-A34E-BCE0-ACFCD4C1CD6D}"/>
              </a:ext>
            </a:extLst>
          </p:cNvPr>
          <p:cNvSpPr txBox="1"/>
          <p:nvPr/>
        </p:nvSpPr>
        <p:spPr>
          <a:xfrm>
            <a:off x="6699177" y="4980800"/>
            <a:ext cx="98107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1915">
              <a:lnSpc>
                <a:spcPct val="100000"/>
              </a:lnSpc>
              <a:spcBef>
                <a:spcPts val="100"/>
              </a:spcBef>
            </a:pPr>
            <a:r>
              <a:rPr sz="2000" spc="-95" dirty="0">
                <a:solidFill>
                  <a:srgbClr val="00050D"/>
                </a:solidFill>
                <a:latin typeface="Trebuchet MS"/>
                <a:cs typeface="Trebuchet MS"/>
              </a:rPr>
              <a:t>Trained  </a:t>
            </a:r>
            <a:r>
              <a:rPr sz="2000" spc="-55" dirty="0">
                <a:solidFill>
                  <a:srgbClr val="00050D"/>
                </a:solidFill>
                <a:latin typeface="Trebuchet MS"/>
                <a:cs typeface="Trebuchet MS"/>
              </a:rPr>
              <a:t>cl</a:t>
            </a:r>
            <a:r>
              <a:rPr sz="2000" spc="-85" dirty="0">
                <a:solidFill>
                  <a:srgbClr val="00050D"/>
                </a:solidFill>
                <a:latin typeface="Trebuchet MS"/>
                <a:cs typeface="Trebuchet MS"/>
              </a:rPr>
              <a:t>a</a:t>
            </a:r>
            <a:r>
              <a:rPr sz="2000" spc="120" dirty="0">
                <a:solidFill>
                  <a:srgbClr val="00050D"/>
                </a:solidFill>
                <a:latin typeface="Trebuchet MS"/>
                <a:cs typeface="Trebuchet MS"/>
              </a:rPr>
              <a:t>s</a:t>
            </a:r>
            <a:r>
              <a:rPr sz="2000" spc="105" dirty="0">
                <a:solidFill>
                  <a:srgbClr val="00050D"/>
                </a:solidFill>
                <a:latin typeface="Trebuchet MS"/>
                <a:cs typeface="Trebuchet MS"/>
              </a:rPr>
              <a:t>s</a:t>
            </a:r>
            <a:r>
              <a:rPr sz="2000" spc="-114" dirty="0">
                <a:solidFill>
                  <a:srgbClr val="00050D"/>
                </a:solidFill>
                <a:latin typeface="Trebuchet MS"/>
                <a:cs typeface="Trebuchet MS"/>
              </a:rPr>
              <a:t>i</a:t>
            </a:r>
            <a:r>
              <a:rPr sz="2000" spc="-140" dirty="0">
                <a:solidFill>
                  <a:srgbClr val="00050D"/>
                </a:solidFill>
                <a:latin typeface="Trebuchet MS"/>
                <a:cs typeface="Trebuchet MS"/>
              </a:rPr>
              <a:t>f</a:t>
            </a:r>
            <a:r>
              <a:rPr sz="2000" spc="-100" dirty="0">
                <a:solidFill>
                  <a:srgbClr val="00050D"/>
                </a:solidFill>
                <a:latin typeface="Trebuchet MS"/>
                <a:cs typeface="Trebuchet MS"/>
              </a:rPr>
              <a:t>ier</a:t>
            </a:r>
            <a:endParaRPr sz="2000" dirty="0">
              <a:latin typeface="Trebuchet MS"/>
              <a:cs typeface="Trebuchet MS"/>
            </a:endParaRPr>
          </a:p>
        </p:txBody>
      </p:sp>
      <p:grpSp>
        <p:nvGrpSpPr>
          <p:cNvPr id="56" name="object 55">
            <a:extLst>
              <a:ext uri="{FF2B5EF4-FFF2-40B4-BE49-F238E27FC236}">
                <a16:creationId xmlns:a16="http://schemas.microsoft.com/office/drawing/2014/main" id="{83DFEA44-9CDA-B140-8727-011971BA7B24}"/>
              </a:ext>
            </a:extLst>
          </p:cNvPr>
          <p:cNvGrpSpPr/>
          <p:nvPr/>
        </p:nvGrpSpPr>
        <p:grpSpPr>
          <a:xfrm>
            <a:off x="1824902" y="2230756"/>
            <a:ext cx="8146415" cy="3401695"/>
            <a:chOff x="3540378" y="2356357"/>
            <a:chExt cx="8146415" cy="3401695"/>
          </a:xfrm>
        </p:grpSpPr>
        <p:sp>
          <p:nvSpPr>
            <p:cNvPr id="57" name="object 56">
              <a:extLst>
                <a:ext uri="{FF2B5EF4-FFF2-40B4-BE49-F238E27FC236}">
                  <a16:creationId xmlns:a16="http://schemas.microsoft.com/office/drawing/2014/main" id="{4BCF20AA-EAEA-6E4D-A822-283201D643C5}"/>
                </a:ext>
              </a:extLst>
            </p:cNvPr>
            <p:cNvSpPr/>
            <p:nvPr/>
          </p:nvSpPr>
          <p:spPr>
            <a:xfrm>
              <a:off x="3540379" y="2356357"/>
              <a:ext cx="4551045" cy="1234440"/>
            </a:xfrm>
            <a:custGeom>
              <a:avLst/>
              <a:gdLst/>
              <a:ahLst/>
              <a:cxnLst/>
              <a:rect l="l" t="t" r="r" b="b"/>
              <a:pathLst>
                <a:path w="4551045" h="1234439">
                  <a:moveTo>
                    <a:pt x="407035" y="1128268"/>
                  </a:moveTo>
                  <a:lnTo>
                    <a:pt x="386854" y="1112647"/>
                  </a:lnTo>
                  <a:lnTo>
                    <a:pt x="289433" y="1037209"/>
                  </a:lnTo>
                  <a:lnTo>
                    <a:pt x="292112" y="1113332"/>
                  </a:lnTo>
                  <a:lnTo>
                    <a:pt x="0" y="1123823"/>
                  </a:lnTo>
                  <a:lnTo>
                    <a:pt x="1270" y="1161796"/>
                  </a:lnTo>
                  <a:lnTo>
                    <a:pt x="293458" y="1151432"/>
                  </a:lnTo>
                  <a:lnTo>
                    <a:pt x="296164" y="1227582"/>
                  </a:lnTo>
                  <a:lnTo>
                    <a:pt x="407035" y="1128268"/>
                  </a:lnTo>
                  <a:close/>
                </a:path>
                <a:path w="4551045" h="1234439">
                  <a:moveTo>
                    <a:pt x="2613914" y="1158494"/>
                  </a:moveTo>
                  <a:lnTo>
                    <a:pt x="2538349" y="1158494"/>
                  </a:lnTo>
                  <a:lnTo>
                    <a:pt x="2519299" y="1158494"/>
                  </a:lnTo>
                  <a:lnTo>
                    <a:pt x="2516632" y="1233932"/>
                  </a:lnTo>
                  <a:lnTo>
                    <a:pt x="2613914" y="1158494"/>
                  </a:lnTo>
                  <a:close/>
                </a:path>
                <a:path w="4551045" h="1234439">
                  <a:moveTo>
                    <a:pt x="2634234" y="1142746"/>
                  </a:moveTo>
                  <a:lnTo>
                    <a:pt x="2523363" y="1043559"/>
                  </a:lnTo>
                  <a:lnTo>
                    <a:pt x="2520658" y="1119733"/>
                  </a:lnTo>
                  <a:lnTo>
                    <a:pt x="2220214" y="1109218"/>
                  </a:lnTo>
                  <a:lnTo>
                    <a:pt x="2218944" y="1147318"/>
                  </a:lnTo>
                  <a:lnTo>
                    <a:pt x="2519311" y="1157833"/>
                  </a:lnTo>
                  <a:lnTo>
                    <a:pt x="2538361" y="1157833"/>
                  </a:lnTo>
                  <a:lnTo>
                    <a:pt x="2614777" y="1157833"/>
                  </a:lnTo>
                  <a:lnTo>
                    <a:pt x="2634234" y="1142746"/>
                  </a:lnTo>
                  <a:close/>
                </a:path>
                <a:path w="4551045" h="1234439">
                  <a:moveTo>
                    <a:pt x="4549267" y="94996"/>
                  </a:moveTo>
                  <a:lnTo>
                    <a:pt x="4526597" y="76200"/>
                  </a:lnTo>
                  <a:lnTo>
                    <a:pt x="4434713" y="0"/>
                  </a:lnTo>
                  <a:lnTo>
                    <a:pt x="4434967" y="76263"/>
                  </a:lnTo>
                  <a:lnTo>
                    <a:pt x="635" y="88519"/>
                  </a:lnTo>
                  <a:lnTo>
                    <a:pt x="635" y="126619"/>
                  </a:lnTo>
                  <a:lnTo>
                    <a:pt x="4435094" y="114363"/>
                  </a:lnTo>
                  <a:lnTo>
                    <a:pt x="4435348" y="190500"/>
                  </a:lnTo>
                  <a:lnTo>
                    <a:pt x="4549267" y="94996"/>
                  </a:lnTo>
                  <a:close/>
                </a:path>
                <a:path w="4551045" h="1234439">
                  <a:moveTo>
                    <a:pt x="4550537" y="1135888"/>
                  </a:moveTo>
                  <a:lnTo>
                    <a:pt x="4528680" y="1118235"/>
                  </a:lnTo>
                  <a:lnTo>
                    <a:pt x="4434840" y="1042416"/>
                  </a:lnTo>
                  <a:lnTo>
                    <a:pt x="4435995" y="1118527"/>
                  </a:lnTo>
                  <a:lnTo>
                    <a:pt x="4070985" y="1124077"/>
                  </a:lnTo>
                  <a:lnTo>
                    <a:pt x="4071493" y="1162177"/>
                  </a:lnTo>
                  <a:lnTo>
                    <a:pt x="4436580" y="1156627"/>
                  </a:lnTo>
                  <a:lnTo>
                    <a:pt x="4437761" y="1232916"/>
                  </a:lnTo>
                  <a:lnTo>
                    <a:pt x="4550537" y="1135888"/>
                  </a:lnTo>
                  <a:close/>
                </a:path>
              </a:pathLst>
            </a:custGeom>
            <a:solidFill>
              <a:srgbClr val="0005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7">
              <a:extLst>
                <a:ext uri="{FF2B5EF4-FFF2-40B4-BE49-F238E27FC236}">
                  <a16:creationId xmlns:a16="http://schemas.microsoft.com/office/drawing/2014/main" id="{4D9B6AB2-DA02-3940-B6D9-D0301B18ACB2}"/>
                </a:ext>
              </a:extLst>
            </p:cNvPr>
            <p:cNvSpPr/>
            <p:nvPr/>
          </p:nvSpPr>
          <p:spPr>
            <a:xfrm>
              <a:off x="10242803" y="5047487"/>
              <a:ext cx="1437640" cy="704215"/>
            </a:xfrm>
            <a:custGeom>
              <a:avLst/>
              <a:gdLst/>
              <a:ahLst/>
              <a:cxnLst/>
              <a:rect l="l" t="t" r="r" b="b"/>
              <a:pathLst>
                <a:path w="1437640" h="704214">
                  <a:moveTo>
                    <a:pt x="1437131" y="0"/>
                  </a:moveTo>
                  <a:lnTo>
                    <a:pt x="0" y="0"/>
                  </a:lnTo>
                  <a:lnTo>
                    <a:pt x="0" y="666076"/>
                  </a:lnTo>
                  <a:lnTo>
                    <a:pt x="63384" y="676407"/>
                  </a:lnTo>
                  <a:lnTo>
                    <a:pt x="123050" y="684949"/>
                  </a:lnTo>
                  <a:lnTo>
                    <a:pt x="179236" y="691794"/>
                  </a:lnTo>
                  <a:lnTo>
                    <a:pt x="232183" y="697037"/>
                  </a:lnTo>
                  <a:lnTo>
                    <a:pt x="282131" y="700770"/>
                  </a:lnTo>
                  <a:lnTo>
                    <a:pt x="329320" y="703088"/>
                  </a:lnTo>
                  <a:lnTo>
                    <a:pt x="373989" y="704084"/>
                  </a:lnTo>
                  <a:lnTo>
                    <a:pt x="416379" y="703850"/>
                  </a:lnTo>
                  <a:lnTo>
                    <a:pt x="456729" y="702482"/>
                  </a:lnTo>
                  <a:lnTo>
                    <a:pt x="495280" y="700071"/>
                  </a:lnTo>
                  <a:lnTo>
                    <a:pt x="567942" y="692497"/>
                  </a:lnTo>
                  <a:lnTo>
                    <a:pt x="636285" y="681877"/>
                  </a:lnTo>
                  <a:lnTo>
                    <a:pt x="702229" y="668959"/>
                  </a:lnTo>
                  <a:lnTo>
                    <a:pt x="869189" y="631510"/>
                  </a:lnTo>
                  <a:lnTo>
                    <a:pt x="904860" y="623884"/>
                  </a:lnTo>
                  <a:lnTo>
                    <a:pt x="980402" y="609245"/>
                  </a:lnTo>
                  <a:lnTo>
                    <a:pt x="1020752" y="602419"/>
                  </a:lnTo>
                  <a:lnTo>
                    <a:pt x="1063142" y="596045"/>
                  </a:lnTo>
                  <a:lnTo>
                    <a:pt x="1107811" y="590218"/>
                  </a:lnTo>
                  <a:lnTo>
                    <a:pt x="1155000" y="585032"/>
                  </a:lnTo>
                  <a:lnTo>
                    <a:pt x="1204948" y="580578"/>
                  </a:lnTo>
                  <a:lnTo>
                    <a:pt x="1257895" y="576952"/>
                  </a:lnTo>
                  <a:lnTo>
                    <a:pt x="1314081" y="574246"/>
                  </a:lnTo>
                  <a:lnTo>
                    <a:pt x="1373747" y="572554"/>
                  </a:lnTo>
                  <a:lnTo>
                    <a:pt x="1437131" y="571969"/>
                  </a:lnTo>
                  <a:lnTo>
                    <a:pt x="1437131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8">
              <a:extLst>
                <a:ext uri="{FF2B5EF4-FFF2-40B4-BE49-F238E27FC236}">
                  <a16:creationId xmlns:a16="http://schemas.microsoft.com/office/drawing/2014/main" id="{DDBC2A32-79E1-294F-A9F3-74B22AF5EE3A}"/>
                </a:ext>
              </a:extLst>
            </p:cNvPr>
            <p:cNvSpPr/>
            <p:nvPr/>
          </p:nvSpPr>
          <p:spPr>
            <a:xfrm>
              <a:off x="10242803" y="5047487"/>
              <a:ext cx="1437640" cy="704215"/>
            </a:xfrm>
            <a:custGeom>
              <a:avLst/>
              <a:gdLst/>
              <a:ahLst/>
              <a:cxnLst/>
              <a:rect l="l" t="t" r="r" b="b"/>
              <a:pathLst>
                <a:path w="1437640" h="704214">
                  <a:moveTo>
                    <a:pt x="0" y="0"/>
                  </a:moveTo>
                  <a:lnTo>
                    <a:pt x="1437131" y="0"/>
                  </a:lnTo>
                  <a:lnTo>
                    <a:pt x="1437131" y="571969"/>
                  </a:lnTo>
                  <a:lnTo>
                    <a:pt x="1373747" y="572554"/>
                  </a:lnTo>
                  <a:lnTo>
                    <a:pt x="1314081" y="574246"/>
                  </a:lnTo>
                  <a:lnTo>
                    <a:pt x="1257895" y="576952"/>
                  </a:lnTo>
                  <a:lnTo>
                    <a:pt x="1204948" y="580578"/>
                  </a:lnTo>
                  <a:lnTo>
                    <a:pt x="1155000" y="585032"/>
                  </a:lnTo>
                  <a:lnTo>
                    <a:pt x="1107811" y="590218"/>
                  </a:lnTo>
                  <a:lnTo>
                    <a:pt x="1063142" y="596045"/>
                  </a:lnTo>
                  <a:lnTo>
                    <a:pt x="1020752" y="602419"/>
                  </a:lnTo>
                  <a:lnTo>
                    <a:pt x="980402" y="609245"/>
                  </a:lnTo>
                  <a:lnTo>
                    <a:pt x="941851" y="616432"/>
                  </a:lnTo>
                  <a:lnTo>
                    <a:pt x="869189" y="631510"/>
                  </a:lnTo>
                  <a:lnTo>
                    <a:pt x="800846" y="646905"/>
                  </a:lnTo>
                  <a:lnTo>
                    <a:pt x="767694" y="654488"/>
                  </a:lnTo>
                  <a:lnTo>
                    <a:pt x="734902" y="661871"/>
                  </a:lnTo>
                  <a:lnTo>
                    <a:pt x="669437" y="675659"/>
                  </a:lnTo>
                  <a:lnTo>
                    <a:pt x="602534" y="687521"/>
                  </a:lnTo>
                  <a:lnTo>
                    <a:pt x="532271" y="696712"/>
                  </a:lnTo>
                  <a:lnTo>
                    <a:pt x="456729" y="702482"/>
                  </a:lnTo>
                  <a:lnTo>
                    <a:pt x="416379" y="703850"/>
                  </a:lnTo>
                  <a:lnTo>
                    <a:pt x="373989" y="704084"/>
                  </a:lnTo>
                  <a:lnTo>
                    <a:pt x="329320" y="703088"/>
                  </a:lnTo>
                  <a:lnTo>
                    <a:pt x="282131" y="700770"/>
                  </a:lnTo>
                  <a:lnTo>
                    <a:pt x="232183" y="697037"/>
                  </a:lnTo>
                  <a:lnTo>
                    <a:pt x="179236" y="691794"/>
                  </a:lnTo>
                  <a:lnTo>
                    <a:pt x="123050" y="684949"/>
                  </a:lnTo>
                  <a:lnTo>
                    <a:pt x="63384" y="676407"/>
                  </a:lnTo>
                  <a:lnTo>
                    <a:pt x="0" y="666076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092F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59">
              <a:extLst>
                <a:ext uri="{FF2B5EF4-FFF2-40B4-BE49-F238E27FC236}">
                  <a16:creationId xmlns:a16="http://schemas.microsoft.com/office/drawing/2014/main" id="{8B0C89AF-4C38-DD4A-843B-362BA41E5C51}"/>
                </a:ext>
              </a:extLst>
            </p:cNvPr>
            <p:cNvSpPr/>
            <p:nvPr/>
          </p:nvSpPr>
          <p:spPr>
            <a:xfrm>
              <a:off x="10501884" y="5091683"/>
              <a:ext cx="925829" cy="56768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0">
            <a:extLst>
              <a:ext uri="{FF2B5EF4-FFF2-40B4-BE49-F238E27FC236}">
                <a16:creationId xmlns:a16="http://schemas.microsoft.com/office/drawing/2014/main" id="{8ABB0E9E-2114-5B4A-BE4F-781C8563AC88}"/>
              </a:ext>
            </a:extLst>
          </p:cNvPr>
          <p:cNvSpPr txBox="1"/>
          <p:nvPr/>
        </p:nvSpPr>
        <p:spPr>
          <a:xfrm>
            <a:off x="8949525" y="5047618"/>
            <a:ext cx="6127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solidFill>
                  <a:srgbClr val="00050D"/>
                </a:solidFill>
                <a:latin typeface="Trebuchet MS"/>
                <a:cs typeface="Trebuchet MS"/>
              </a:rPr>
              <a:t>Label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62" name="object 61">
            <a:extLst>
              <a:ext uri="{FF2B5EF4-FFF2-40B4-BE49-F238E27FC236}">
                <a16:creationId xmlns:a16="http://schemas.microsoft.com/office/drawing/2014/main" id="{E0F1AB43-E6EA-FB49-B1D6-75BF60B3BEB2}"/>
              </a:ext>
            </a:extLst>
          </p:cNvPr>
          <p:cNvSpPr/>
          <p:nvPr/>
        </p:nvSpPr>
        <p:spPr>
          <a:xfrm>
            <a:off x="1737419" y="3816317"/>
            <a:ext cx="6703695" cy="1541145"/>
          </a:xfrm>
          <a:custGeom>
            <a:avLst/>
            <a:gdLst/>
            <a:ahLst/>
            <a:cxnLst/>
            <a:rect l="l" t="t" r="r" b="b"/>
            <a:pathLst>
              <a:path w="6703695" h="1541145">
                <a:moveTo>
                  <a:pt x="410718" y="1441704"/>
                </a:moveTo>
                <a:lnTo>
                  <a:pt x="388785" y="1423924"/>
                </a:lnTo>
                <a:lnTo>
                  <a:pt x="295148" y="1347978"/>
                </a:lnTo>
                <a:lnTo>
                  <a:pt x="296214" y="1424190"/>
                </a:lnTo>
                <a:lnTo>
                  <a:pt x="0" y="1428242"/>
                </a:lnTo>
                <a:lnTo>
                  <a:pt x="508" y="1466342"/>
                </a:lnTo>
                <a:lnTo>
                  <a:pt x="296748" y="1462290"/>
                </a:lnTo>
                <a:lnTo>
                  <a:pt x="297815" y="1538478"/>
                </a:lnTo>
                <a:lnTo>
                  <a:pt x="410718" y="1441704"/>
                </a:lnTo>
                <a:close/>
              </a:path>
              <a:path w="6703695" h="1541145">
                <a:moveTo>
                  <a:pt x="2610777" y="1465072"/>
                </a:moveTo>
                <a:lnTo>
                  <a:pt x="2537206" y="1465072"/>
                </a:lnTo>
                <a:lnTo>
                  <a:pt x="2518194" y="1465072"/>
                </a:lnTo>
                <a:lnTo>
                  <a:pt x="2517140" y="1541018"/>
                </a:lnTo>
                <a:lnTo>
                  <a:pt x="2610777" y="1465072"/>
                </a:lnTo>
                <a:close/>
              </a:path>
              <a:path w="6703695" h="1541145">
                <a:moveTo>
                  <a:pt x="2632710" y="1447292"/>
                </a:moveTo>
                <a:lnTo>
                  <a:pt x="2519807" y="1350518"/>
                </a:lnTo>
                <a:lnTo>
                  <a:pt x="2518740" y="1426718"/>
                </a:lnTo>
                <a:lnTo>
                  <a:pt x="2222500" y="1422654"/>
                </a:lnTo>
                <a:lnTo>
                  <a:pt x="2221992" y="1460754"/>
                </a:lnTo>
                <a:lnTo>
                  <a:pt x="2518206" y="1464818"/>
                </a:lnTo>
                <a:lnTo>
                  <a:pt x="2537206" y="1464818"/>
                </a:lnTo>
                <a:lnTo>
                  <a:pt x="2611094" y="1464818"/>
                </a:lnTo>
                <a:lnTo>
                  <a:pt x="2632710" y="1447292"/>
                </a:lnTo>
                <a:close/>
              </a:path>
              <a:path w="6703695" h="1541145">
                <a:moveTo>
                  <a:pt x="4550156" y="1441704"/>
                </a:moveTo>
                <a:lnTo>
                  <a:pt x="4528147" y="1423797"/>
                </a:lnTo>
                <a:lnTo>
                  <a:pt x="4434840" y="1347851"/>
                </a:lnTo>
                <a:lnTo>
                  <a:pt x="4435691" y="1424025"/>
                </a:lnTo>
                <a:lnTo>
                  <a:pt x="4070604" y="1428242"/>
                </a:lnTo>
                <a:lnTo>
                  <a:pt x="4071112" y="1466342"/>
                </a:lnTo>
                <a:lnTo>
                  <a:pt x="4436122" y="1462125"/>
                </a:lnTo>
                <a:lnTo>
                  <a:pt x="4436999" y="1538351"/>
                </a:lnTo>
                <a:lnTo>
                  <a:pt x="4550156" y="1441704"/>
                </a:lnTo>
                <a:close/>
              </a:path>
              <a:path w="6703695" h="1541145">
                <a:moveTo>
                  <a:pt x="5473700" y="533400"/>
                </a:moveTo>
                <a:lnTo>
                  <a:pt x="5435600" y="533400"/>
                </a:lnTo>
                <a:lnTo>
                  <a:pt x="5435600" y="685800"/>
                </a:lnTo>
                <a:lnTo>
                  <a:pt x="5473700" y="685800"/>
                </a:lnTo>
                <a:lnTo>
                  <a:pt x="5473700" y="533400"/>
                </a:lnTo>
                <a:close/>
              </a:path>
              <a:path w="6703695" h="1541145">
                <a:moveTo>
                  <a:pt x="5473700" y="266700"/>
                </a:moveTo>
                <a:lnTo>
                  <a:pt x="5435600" y="266700"/>
                </a:lnTo>
                <a:lnTo>
                  <a:pt x="5435600" y="419100"/>
                </a:lnTo>
                <a:lnTo>
                  <a:pt x="5473700" y="419100"/>
                </a:lnTo>
                <a:lnTo>
                  <a:pt x="5473700" y="266700"/>
                </a:lnTo>
                <a:close/>
              </a:path>
              <a:path w="6703695" h="1541145">
                <a:moveTo>
                  <a:pt x="5473700" y="0"/>
                </a:moveTo>
                <a:lnTo>
                  <a:pt x="5435600" y="0"/>
                </a:lnTo>
                <a:lnTo>
                  <a:pt x="5435600" y="152400"/>
                </a:lnTo>
                <a:lnTo>
                  <a:pt x="5473700" y="152400"/>
                </a:lnTo>
                <a:lnTo>
                  <a:pt x="5473700" y="0"/>
                </a:lnTo>
                <a:close/>
              </a:path>
              <a:path w="6703695" h="1541145">
                <a:moveTo>
                  <a:pt x="5549900" y="924433"/>
                </a:moveTo>
                <a:lnTo>
                  <a:pt x="5473700" y="924433"/>
                </a:lnTo>
                <a:lnTo>
                  <a:pt x="5473700" y="800100"/>
                </a:lnTo>
                <a:lnTo>
                  <a:pt x="5435600" y="800100"/>
                </a:lnTo>
                <a:lnTo>
                  <a:pt x="5435600" y="924433"/>
                </a:lnTo>
                <a:lnTo>
                  <a:pt x="5359400" y="924433"/>
                </a:lnTo>
                <a:lnTo>
                  <a:pt x="5454650" y="1038733"/>
                </a:lnTo>
                <a:lnTo>
                  <a:pt x="5534025" y="943483"/>
                </a:lnTo>
                <a:lnTo>
                  <a:pt x="5549900" y="924433"/>
                </a:lnTo>
                <a:close/>
              </a:path>
              <a:path w="6703695" h="1541145">
                <a:moveTo>
                  <a:pt x="6681406" y="1464818"/>
                </a:moveTo>
                <a:lnTo>
                  <a:pt x="6607556" y="1464818"/>
                </a:lnTo>
                <a:lnTo>
                  <a:pt x="6588493" y="1464818"/>
                </a:lnTo>
                <a:lnTo>
                  <a:pt x="6587236" y="1540637"/>
                </a:lnTo>
                <a:lnTo>
                  <a:pt x="6681406" y="1464818"/>
                </a:lnTo>
                <a:close/>
              </a:path>
              <a:path w="6703695" h="1541145">
                <a:moveTo>
                  <a:pt x="6703187" y="1447292"/>
                </a:moveTo>
                <a:lnTo>
                  <a:pt x="6590411" y="1350264"/>
                </a:lnTo>
                <a:lnTo>
                  <a:pt x="6589141" y="1426413"/>
                </a:lnTo>
                <a:lnTo>
                  <a:pt x="6361684" y="1422654"/>
                </a:lnTo>
                <a:lnTo>
                  <a:pt x="6361049" y="1460754"/>
                </a:lnTo>
                <a:lnTo>
                  <a:pt x="6588493" y="1464513"/>
                </a:lnTo>
                <a:lnTo>
                  <a:pt x="6607556" y="1464513"/>
                </a:lnTo>
                <a:lnTo>
                  <a:pt x="6681800" y="1464513"/>
                </a:lnTo>
                <a:lnTo>
                  <a:pt x="6703187" y="1447292"/>
                </a:lnTo>
                <a:close/>
              </a:path>
            </a:pathLst>
          </a:custGeom>
          <a:solidFill>
            <a:srgbClr val="0005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2">
            <a:extLst>
              <a:ext uri="{FF2B5EF4-FFF2-40B4-BE49-F238E27FC236}">
                <a16:creationId xmlns:a16="http://schemas.microsoft.com/office/drawing/2014/main" id="{9F6BBAD8-AAE0-FA47-A0C5-B71FCEAF7EA2}"/>
              </a:ext>
            </a:extLst>
          </p:cNvPr>
          <p:cNvSpPr txBox="1"/>
          <p:nvPr/>
        </p:nvSpPr>
        <p:spPr>
          <a:xfrm>
            <a:off x="381740" y="1240969"/>
            <a:ext cx="191198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5" dirty="0">
                <a:latin typeface="+mj-lt"/>
                <a:ea typeface="+mj-ea"/>
                <a:cs typeface="+mj-cs"/>
              </a:rPr>
              <a:t>Training Phase</a:t>
            </a:r>
          </a:p>
        </p:txBody>
      </p:sp>
      <p:sp>
        <p:nvSpPr>
          <p:cNvPr id="64" name="object 63">
            <a:extLst>
              <a:ext uri="{FF2B5EF4-FFF2-40B4-BE49-F238E27FC236}">
                <a16:creationId xmlns:a16="http://schemas.microsoft.com/office/drawing/2014/main" id="{EEA92565-69FC-EF41-8693-B42819C1CD72}"/>
              </a:ext>
            </a:extLst>
          </p:cNvPr>
          <p:cNvSpPr txBox="1"/>
          <p:nvPr/>
        </p:nvSpPr>
        <p:spPr>
          <a:xfrm>
            <a:off x="275325" y="4401860"/>
            <a:ext cx="2197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5" dirty="0">
                <a:latin typeface="+mj-lt"/>
                <a:ea typeface="+mj-ea"/>
                <a:cs typeface="+mj-cs"/>
              </a:rPr>
              <a:t>Prediction Phase</a:t>
            </a:r>
          </a:p>
        </p:txBody>
      </p:sp>
    </p:spTree>
    <p:extLst>
      <p:ext uri="{BB962C8B-B14F-4D97-AF65-F5344CB8AC3E}">
        <p14:creationId xmlns:p14="http://schemas.microsoft.com/office/powerpoint/2010/main" val="380068167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784437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040217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85783" y="1549411"/>
            <a:ext cx="10130783" cy="318356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IN" sz="1800" dirty="0"/>
              <a:t>“Learning is any process by which a system improves performance from experience.”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/>
              <a:t>Definition by Tom Mitchell (1998): Machine Learning is the study of algorithms that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/>
              <a:t>• improve their performance P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/>
              <a:t>• at some task T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/>
              <a:t>• with experience E.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/>
              <a:t>A well-defined learning task is given by . &lt;P,T,E&gt;</a:t>
            </a:r>
            <a:endParaRPr lang="en-US" sz="1765" i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985782" y="649759"/>
            <a:ext cx="10399742" cy="899652"/>
          </a:xfrm>
        </p:spPr>
        <p:txBody>
          <a:bodyPr/>
          <a:lstStyle/>
          <a:p>
            <a:r>
              <a:rPr lang="en-IN" dirty="0"/>
              <a:t>What is Machine Learning?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470A6BA-6070-4AD1-A225-45B2351DF1FF}" type="slidenum">
              <a:rPr lang="en-US" smtClean="0"/>
              <a:pPr/>
              <a:t>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278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3FBFC93A-7F97-4043-878F-595A978BF4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924800" cy="914400"/>
          </a:xfrm>
        </p:spPr>
        <p:txBody>
          <a:bodyPr>
            <a:normAutofit/>
          </a:bodyPr>
          <a:lstStyle/>
          <a:p>
            <a:r>
              <a:rPr lang="en-US" altLang="en-US" dirty="0"/>
              <a:t>Architecture of a Learning System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4FE5FBF-CC83-7D4C-80FB-AE1FDF7B63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124200"/>
            <a:ext cx="1981200" cy="1066800"/>
          </a:xfrm>
          <a:prstGeom prst="rect">
            <a:avLst/>
          </a:prstGeom>
          <a:solidFill>
            <a:srgbClr val="CC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2400" b="1"/>
              <a:t>learning</a:t>
            </a:r>
          </a:p>
          <a:p>
            <a:pPr algn="ctr" eaLnBrk="0" hangingPunct="0"/>
            <a:r>
              <a:rPr lang="en-US" altLang="en-US" sz="2400" b="1"/>
              <a:t>element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CE8CC49-6EC9-9140-BE69-F281A1AF8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1676400"/>
            <a:ext cx="1981200" cy="106680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2400"/>
              <a:t>critic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7B91A93-A8FD-B842-96D2-23A56759F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724400"/>
            <a:ext cx="1981200" cy="106680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2400"/>
              <a:t>problem</a:t>
            </a:r>
          </a:p>
          <a:p>
            <a:pPr algn="ctr" eaLnBrk="0" hangingPunct="0"/>
            <a:r>
              <a:rPr lang="en-US" altLang="en-US" sz="2400"/>
              <a:t>generator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6EFEF94-6612-CD46-9839-5842A80E1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3124200"/>
            <a:ext cx="1981200" cy="1066800"/>
          </a:xfrm>
          <a:prstGeom prst="rect">
            <a:avLst/>
          </a:prstGeom>
          <a:solidFill>
            <a:srgbClr val="CC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2400" b="1" dirty="0"/>
              <a:t>performance</a:t>
            </a:r>
          </a:p>
          <a:p>
            <a:pPr algn="ctr" eaLnBrk="0" hangingPunct="0"/>
            <a:r>
              <a:rPr lang="en-US" altLang="en-US" sz="2400" b="1" dirty="0"/>
              <a:t>element</a:t>
            </a:r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F06C68AA-BC4C-0249-B269-2F71FB9F0804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3429000"/>
            <a:ext cx="152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8">
            <a:extLst>
              <a:ext uri="{FF2B5EF4-FFF2-40B4-BE49-F238E27FC236}">
                <a16:creationId xmlns:a16="http://schemas.microsoft.com/office/drawing/2014/main" id="{C59F7AC4-E341-3D40-84A3-D3705D36069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67000" y="3886200"/>
            <a:ext cx="152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BB1A06A3-7CF5-9A42-927A-052F2F0C9F5C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5257800"/>
            <a:ext cx="2590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0">
            <a:extLst>
              <a:ext uri="{FF2B5EF4-FFF2-40B4-BE49-F238E27FC236}">
                <a16:creationId xmlns:a16="http://schemas.microsoft.com/office/drawing/2014/main" id="{70B5196C-B61F-AD45-A680-04543393342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57800" y="41910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11">
            <a:extLst>
              <a:ext uri="{FF2B5EF4-FFF2-40B4-BE49-F238E27FC236}">
                <a16:creationId xmlns:a16="http://schemas.microsoft.com/office/drawing/2014/main" id="{C7442554-25CD-9348-B35D-9C239CEF4353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9400" y="1143000"/>
            <a:ext cx="0" cy="533400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Text Box 12">
            <a:extLst>
              <a:ext uri="{FF2B5EF4-FFF2-40B4-BE49-F238E27FC236}">
                <a16:creationId xmlns:a16="http://schemas.microsoft.com/office/drawing/2014/main" id="{170776F8-8A53-3544-887C-F926675F9F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2892425"/>
            <a:ext cx="1873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i="1"/>
              <a:t>ENVIRONMENT</a:t>
            </a:r>
          </a:p>
        </p:txBody>
      </p:sp>
      <p:sp>
        <p:nvSpPr>
          <p:cNvPr id="16" name="Line 13">
            <a:extLst>
              <a:ext uri="{FF2B5EF4-FFF2-40B4-BE49-F238E27FC236}">
                <a16:creationId xmlns:a16="http://schemas.microsoft.com/office/drawing/2014/main" id="{1D808392-0D60-1A4D-AB0E-5BC415BC2E6B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191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14">
            <a:extLst>
              <a:ext uri="{FF2B5EF4-FFF2-40B4-BE49-F238E27FC236}">
                <a16:creationId xmlns:a16="http://schemas.microsoft.com/office/drawing/2014/main" id="{EA87F36E-53FE-8745-AF31-01C544A1233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72200" y="2209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15">
            <a:extLst>
              <a:ext uri="{FF2B5EF4-FFF2-40B4-BE49-F238E27FC236}">
                <a16:creationId xmlns:a16="http://schemas.microsoft.com/office/drawing/2014/main" id="{BA57E79D-D261-E945-AFAF-8A5D9B9536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2200" y="3657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Line 16">
            <a:extLst>
              <a:ext uri="{FF2B5EF4-FFF2-40B4-BE49-F238E27FC236}">
                <a16:creationId xmlns:a16="http://schemas.microsoft.com/office/drawing/2014/main" id="{A6B13623-D17F-014B-B5B7-20722662FC9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00200" y="2209800"/>
            <a:ext cx="2590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Line 17">
            <a:extLst>
              <a:ext uri="{FF2B5EF4-FFF2-40B4-BE49-F238E27FC236}">
                <a16:creationId xmlns:a16="http://schemas.microsoft.com/office/drawing/2014/main" id="{B985105D-5378-F649-914F-01AB7A06BA84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22098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Text Box 18">
            <a:extLst>
              <a:ext uri="{FF2B5EF4-FFF2-40B4-BE49-F238E27FC236}">
                <a16:creationId xmlns:a16="http://schemas.microsoft.com/office/drawing/2014/main" id="{77B9FF62-B1DC-144C-80DD-2B40E712CF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4725" y="1828800"/>
            <a:ext cx="10080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sz="1600" i="1"/>
              <a:t>feedback</a:t>
            </a:r>
          </a:p>
        </p:txBody>
      </p:sp>
      <p:sp>
        <p:nvSpPr>
          <p:cNvPr id="22" name="Text Box 19">
            <a:extLst>
              <a:ext uri="{FF2B5EF4-FFF2-40B4-BE49-F238E27FC236}">
                <a16:creationId xmlns:a16="http://schemas.microsoft.com/office/drawing/2014/main" id="{5C638A38-0F4C-014C-B1EF-1C664D683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7350" y="3048000"/>
            <a:ext cx="9509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sz="1600" i="1"/>
              <a:t>changes</a:t>
            </a:r>
          </a:p>
        </p:txBody>
      </p:sp>
      <p:sp>
        <p:nvSpPr>
          <p:cNvPr id="23" name="Text Box 20">
            <a:extLst>
              <a:ext uri="{FF2B5EF4-FFF2-40B4-BE49-F238E27FC236}">
                <a16:creationId xmlns:a16="http://schemas.microsoft.com/office/drawing/2014/main" id="{38D58814-429F-484D-BBF5-E2F95E17D1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4267200"/>
            <a:ext cx="14462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sz="1600" i="1"/>
              <a:t>learning goals</a:t>
            </a:r>
          </a:p>
        </p:txBody>
      </p:sp>
      <p:sp>
        <p:nvSpPr>
          <p:cNvPr id="24" name="Text Box 21">
            <a:extLst>
              <a:ext uri="{FF2B5EF4-FFF2-40B4-BE49-F238E27FC236}">
                <a16:creationId xmlns:a16="http://schemas.microsoft.com/office/drawing/2014/main" id="{E524292A-77DF-4E43-8E18-CCF2E4E6EB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3657600"/>
            <a:ext cx="8270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sz="1600" i="1"/>
              <a:t>actions</a:t>
            </a:r>
          </a:p>
        </p:txBody>
      </p:sp>
      <p:sp>
        <p:nvSpPr>
          <p:cNvPr id="25" name="Text Box 22">
            <a:extLst>
              <a:ext uri="{FF2B5EF4-FFF2-40B4-BE49-F238E27FC236}">
                <a16:creationId xmlns:a16="http://schemas.microsoft.com/office/drawing/2014/main" id="{8317D920-D6D9-B148-9CE0-9BDB3B57F2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2209800"/>
            <a:ext cx="9636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sz="1600" i="1"/>
              <a:t>percepts</a:t>
            </a:r>
          </a:p>
        </p:txBody>
      </p:sp>
      <p:sp>
        <p:nvSpPr>
          <p:cNvPr id="26" name="Text Box 23">
            <a:extLst>
              <a:ext uri="{FF2B5EF4-FFF2-40B4-BE49-F238E27FC236}">
                <a16:creationId xmlns:a16="http://schemas.microsoft.com/office/drawing/2014/main" id="{EE54177D-554B-2C4A-8D60-65430BA70E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1828800"/>
            <a:ext cx="21732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sz="1600" i="1"/>
              <a:t>performance standard</a:t>
            </a:r>
          </a:p>
        </p:txBody>
      </p:sp>
      <p:sp>
        <p:nvSpPr>
          <p:cNvPr id="27" name="Text Box 24">
            <a:extLst>
              <a:ext uri="{FF2B5EF4-FFF2-40B4-BE49-F238E27FC236}">
                <a16:creationId xmlns:a16="http://schemas.microsoft.com/office/drawing/2014/main" id="{69800A34-A196-844B-96DB-5D9F86E2C6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3886200"/>
            <a:ext cx="11525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sz="1600" i="1"/>
              <a:t>knowledge</a:t>
            </a:r>
          </a:p>
        </p:txBody>
      </p:sp>
    </p:spTree>
    <p:extLst>
      <p:ext uri="{BB962C8B-B14F-4D97-AF65-F5344CB8AC3E}">
        <p14:creationId xmlns:p14="http://schemas.microsoft.com/office/powerpoint/2010/main" val="329722680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4ABCA0-7EF8-FA4B-B88D-0DFB585B6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628" y="385889"/>
            <a:ext cx="8882743" cy="573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6359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DEF7EB-FD6B-894F-8948-F07B4B88C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and why?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BA1DCEF3-B0E5-B642-91D2-3E9E5268E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738" y="1415143"/>
            <a:ext cx="8590207" cy="429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81190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C425E0-3E75-8346-A2B9-964472BF0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Flow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B2EC4F80-3649-2C45-A2C5-C5A7040D8D2C}"/>
              </a:ext>
            </a:extLst>
          </p:cNvPr>
          <p:cNvSpPr/>
          <p:nvPr/>
        </p:nvSpPr>
        <p:spPr>
          <a:xfrm>
            <a:off x="511282" y="1190767"/>
            <a:ext cx="10886521" cy="4795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2583496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DBA4ED-9C71-DF4B-AD18-7684C239B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Fields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AF678DD-AA86-1942-8E58-B56275E60A41}"/>
              </a:ext>
            </a:extLst>
          </p:cNvPr>
          <p:cNvSpPr txBox="1">
            <a:spLocks noChangeArrowheads="1"/>
          </p:cNvSpPr>
          <p:nvPr/>
        </p:nvSpPr>
        <p:spPr>
          <a:xfrm>
            <a:off x="2133600" y="5181600"/>
            <a:ext cx="7924800" cy="990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en-US" sz="2400" i="1" dirty="0"/>
              <a:t>Machine learning</a:t>
            </a:r>
            <a:r>
              <a:rPr lang="en-US" altLang="en-US" sz="2400" dirty="0"/>
              <a:t> is primarily concerned with the accuracy and effectiveness of the </a:t>
            </a:r>
            <a:r>
              <a:rPr lang="en-US" altLang="en-US" sz="2400" i="1" dirty="0"/>
              <a:t>computer system</a:t>
            </a:r>
            <a:r>
              <a:rPr lang="en-US" altLang="en-US" sz="2400" dirty="0"/>
              <a:t>.</a:t>
            </a:r>
            <a:endParaRPr lang="en-US" altLang="en-US" sz="2400" i="1" dirty="0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143902FF-5557-2841-8493-564F55AA3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3429000"/>
            <a:ext cx="2743200" cy="914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dirty="0"/>
              <a:t>psychological models</a:t>
            </a:r>
          </a:p>
        </p:txBody>
      </p:sp>
      <p:sp>
        <p:nvSpPr>
          <p:cNvPr id="8" name="Oval 5">
            <a:extLst>
              <a:ext uri="{FF2B5EF4-FFF2-40B4-BE49-F238E27FC236}">
                <a16:creationId xmlns:a16="http://schemas.microsoft.com/office/drawing/2014/main" id="{5236835B-6305-C840-BE48-38CA25EF1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1066800"/>
            <a:ext cx="1066800" cy="990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/>
              <a:t>data</a:t>
            </a:r>
          </a:p>
          <a:p>
            <a:pPr algn="ctr" eaLnBrk="0" hangingPunct="0"/>
            <a:r>
              <a:rPr lang="en-US" altLang="en-US"/>
              <a:t>mining</a:t>
            </a:r>
          </a:p>
        </p:txBody>
      </p:sp>
      <p:sp>
        <p:nvSpPr>
          <p:cNvPr id="9" name="Oval 6">
            <a:extLst>
              <a:ext uri="{FF2B5EF4-FFF2-40B4-BE49-F238E27FC236}">
                <a16:creationId xmlns:a16="http://schemas.microsoft.com/office/drawing/2014/main" id="{6FC2FF31-00BE-2C46-AD07-FF42DB63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2819400"/>
            <a:ext cx="2286000" cy="838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/>
              <a:t>cognitive science</a:t>
            </a:r>
          </a:p>
        </p:txBody>
      </p:sp>
      <p:sp>
        <p:nvSpPr>
          <p:cNvPr id="10" name="Oval 7">
            <a:extLst>
              <a:ext uri="{FF2B5EF4-FFF2-40B4-BE49-F238E27FC236}">
                <a16:creationId xmlns:a16="http://schemas.microsoft.com/office/drawing/2014/main" id="{6E469143-2B0A-D549-88EC-C51451F61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2133600"/>
            <a:ext cx="2133600" cy="838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/>
              <a:t>decision theory</a:t>
            </a:r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7DC4D539-3BFC-8542-8810-CA8DBE539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2438400"/>
            <a:ext cx="2667000" cy="914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/>
              <a:t>information theory</a:t>
            </a:r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id="{05854D28-C7B2-404D-9FF8-9B080B952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3048000"/>
            <a:ext cx="1752600" cy="914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/>
              <a:t>databases</a:t>
            </a:r>
          </a:p>
        </p:txBody>
      </p:sp>
      <p:sp>
        <p:nvSpPr>
          <p:cNvPr id="13" name="Oval 10">
            <a:extLst>
              <a:ext uri="{FF2B5EF4-FFF2-40B4-BE49-F238E27FC236}">
                <a16:creationId xmlns:a16="http://schemas.microsoft.com/office/drawing/2014/main" id="{1B16D48B-F8F5-8D40-B798-E95A069BAD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1752600"/>
            <a:ext cx="2286000" cy="2362200"/>
          </a:xfrm>
          <a:prstGeom prst="ellipse">
            <a:avLst/>
          </a:prstGeom>
          <a:noFill/>
          <a:ln w="3810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2000" b="1" i="1"/>
              <a:t>machine</a:t>
            </a:r>
          </a:p>
          <a:p>
            <a:pPr algn="ctr" eaLnBrk="0" hangingPunct="0"/>
            <a:r>
              <a:rPr lang="en-US" altLang="en-US" sz="2000" b="1" i="1"/>
              <a:t>learning</a:t>
            </a:r>
          </a:p>
        </p:txBody>
      </p:sp>
      <p:sp>
        <p:nvSpPr>
          <p:cNvPr id="14" name="Oval 11">
            <a:extLst>
              <a:ext uri="{FF2B5EF4-FFF2-40B4-BE49-F238E27FC236}">
                <a16:creationId xmlns:a16="http://schemas.microsoft.com/office/drawing/2014/main" id="{B39420E2-2B49-8E41-A9B5-B316DDBA5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733800"/>
            <a:ext cx="1676400" cy="1066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/>
              <a:t>neuroscience</a:t>
            </a:r>
          </a:p>
        </p:txBody>
      </p:sp>
      <p:sp>
        <p:nvSpPr>
          <p:cNvPr id="15" name="Oval 12">
            <a:extLst>
              <a:ext uri="{FF2B5EF4-FFF2-40B4-BE49-F238E27FC236}">
                <a16:creationId xmlns:a16="http://schemas.microsoft.com/office/drawing/2014/main" id="{D213321C-00C9-A044-BDAA-E350CAA10B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1600200"/>
            <a:ext cx="1828800" cy="1143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/>
              <a:t>statistics</a:t>
            </a:r>
          </a:p>
        </p:txBody>
      </p:sp>
      <p:sp>
        <p:nvSpPr>
          <p:cNvPr id="16" name="Oval 13">
            <a:extLst>
              <a:ext uri="{FF2B5EF4-FFF2-40B4-BE49-F238E27FC236}">
                <a16:creationId xmlns:a16="http://schemas.microsoft.com/office/drawing/2014/main" id="{87EBEAB4-1285-6942-85CE-451F19A51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3733800"/>
            <a:ext cx="1447800" cy="1295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/>
              <a:t>evolutionary</a:t>
            </a:r>
          </a:p>
          <a:p>
            <a:pPr algn="ctr" eaLnBrk="0" hangingPunct="0"/>
            <a:r>
              <a:rPr lang="en-US" altLang="en-US"/>
              <a:t>models</a:t>
            </a:r>
          </a:p>
        </p:txBody>
      </p:sp>
      <p:sp>
        <p:nvSpPr>
          <p:cNvPr id="17" name="Oval 14">
            <a:extLst>
              <a:ext uri="{FF2B5EF4-FFF2-40B4-BE49-F238E27FC236}">
                <a16:creationId xmlns:a16="http://schemas.microsoft.com/office/drawing/2014/main" id="{8CF5DE83-3722-B04C-AA9D-7871C3EE0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1295400"/>
            <a:ext cx="19812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/>
              <a:t>control theory</a:t>
            </a:r>
          </a:p>
        </p:txBody>
      </p:sp>
    </p:spTree>
    <p:extLst>
      <p:ext uri="{BB962C8B-B14F-4D97-AF65-F5344CB8AC3E}">
        <p14:creationId xmlns:p14="http://schemas.microsoft.com/office/powerpoint/2010/main" val="42768291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1EB851-5A7C-0646-BFEA-BC3D194C3E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8495" y="891430"/>
            <a:ext cx="11655010" cy="6036076"/>
          </a:xfrm>
        </p:spPr>
        <p:txBody>
          <a:bodyPr/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IN" sz="1800" dirty="0"/>
              <a:t>Features</a:t>
            </a:r>
          </a:p>
          <a:p>
            <a:pPr marL="756285" lvl="1" indent="-287020">
              <a:lnSpc>
                <a:spcPts val="2160"/>
              </a:lnSpc>
              <a:spcBef>
                <a:spcPts val="1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lang="en-IN" sz="18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The number of features or distinct traits that can be used to describe</a:t>
            </a:r>
          </a:p>
          <a:p>
            <a:pPr marL="756285">
              <a:lnSpc>
                <a:spcPts val="2155"/>
              </a:lnSpc>
            </a:pPr>
            <a:r>
              <a:rPr lang="en-IN" sz="1800" dirty="0"/>
              <a:t>each item in a quantitative manner.</a:t>
            </a:r>
          </a:p>
          <a:p>
            <a:pPr marL="355600" indent="-342900">
              <a:lnSpc>
                <a:spcPts val="2635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IN" sz="1800" dirty="0"/>
              <a:t>Samples</a:t>
            </a:r>
          </a:p>
          <a:p>
            <a:pPr marL="756285" marR="90170" lvl="1" indent="-287020">
              <a:lnSpc>
                <a:spcPct val="80000"/>
              </a:lnSpc>
              <a:spcBef>
                <a:spcPts val="484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lang="en-IN" sz="18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A sample is an item to process (e.g. classify). It can be a document, a  picture, a sound, a video, a row in database or CSV file, or whatever  you can describe with a fixed set of quantitative traits.</a:t>
            </a:r>
          </a:p>
          <a:p>
            <a:pPr marL="355600" indent="-342900">
              <a:lnSpc>
                <a:spcPts val="263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IN" sz="1800" dirty="0"/>
              <a:t>Feature vector</a:t>
            </a:r>
          </a:p>
          <a:p>
            <a:pPr marL="756285" lvl="1" indent="-287020">
              <a:lnSpc>
                <a:spcPts val="2160"/>
              </a:lnSpc>
              <a:spcBef>
                <a:spcPts val="1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lang="en-IN" sz="18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is an n-dimensional vector of numerical features that represent some</a:t>
            </a:r>
          </a:p>
          <a:p>
            <a:pPr marL="756285">
              <a:lnSpc>
                <a:spcPts val="2155"/>
              </a:lnSpc>
            </a:pPr>
            <a:r>
              <a:rPr lang="en-IN" sz="1800" dirty="0"/>
              <a:t>object.</a:t>
            </a:r>
          </a:p>
          <a:p>
            <a:pPr marL="355600" indent="-342900">
              <a:lnSpc>
                <a:spcPts val="2635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IN" sz="1800" dirty="0"/>
              <a:t>Feature extraction</a:t>
            </a:r>
          </a:p>
          <a:p>
            <a:pPr marL="756285" lvl="1" indent="-287020">
              <a:lnSpc>
                <a:spcPct val="100000"/>
              </a:lnSpc>
              <a:spcBef>
                <a:spcPts val="5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lang="en-IN" sz="18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Preparation of feature vector</a:t>
            </a:r>
          </a:p>
          <a:p>
            <a:pPr marL="812800" lvl="1" indent="-343535">
              <a:lnSpc>
                <a:spcPts val="2160"/>
              </a:lnSpc>
              <a:buFont typeface="Arial"/>
              <a:buChar char="–"/>
              <a:tabLst>
                <a:tab pos="812800" algn="l"/>
                <a:tab pos="813435" algn="l"/>
              </a:tabLst>
            </a:pPr>
            <a:r>
              <a:rPr lang="en-IN" sz="18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transforms the data in the high-dimensional space to a space of</a:t>
            </a:r>
          </a:p>
          <a:p>
            <a:pPr marL="756285">
              <a:lnSpc>
                <a:spcPts val="2155"/>
              </a:lnSpc>
            </a:pPr>
            <a:r>
              <a:rPr lang="en-IN" sz="1800" dirty="0"/>
              <a:t>fewer dimensions.</a:t>
            </a:r>
          </a:p>
          <a:p>
            <a:pPr marL="355600" indent="-342900">
              <a:lnSpc>
                <a:spcPts val="2635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IN" sz="1800" dirty="0"/>
              <a:t>Training/Evolution set</a:t>
            </a:r>
          </a:p>
          <a:p>
            <a:pPr marL="756285" lvl="1" indent="-287020">
              <a:lnSpc>
                <a:spcPct val="100000"/>
              </a:lnSpc>
              <a:spcBef>
                <a:spcPts val="1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lang="en-IN" sz="18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Set of data to discover potentially predictive relationships.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61A0D9-95D9-AD41-9F73-40C0627DC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495" y="173865"/>
            <a:ext cx="11655010" cy="899665"/>
          </a:xfrm>
        </p:spPr>
        <p:txBody>
          <a:bodyPr/>
          <a:lstStyle/>
          <a:p>
            <a:r>
              <a:rPr lang="en-US" dirty="0"/>
              <a:t>Terminology</a:t>
            </a:r>
          </a:p>
        </p:txBody>
      </p:sp>
    </p:spTree>
    <p:extLst>
      <p:ext uri="{BB962C8B-B14F-4D97-AF65-F5344CB8AC3E}">
        <p14:creationId xmlns:p14="http://schemas.microsoft.com/office/powerpoint/2010/main" val="948951704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6309</TotalTime>
  <Words>962</Words>
  <Application>Microsoft Macintosh PowerPoint</Application>
  <PresentationFormat>Widescreen</PresentationFormat>
  <Paragraphs>221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Times New Roman</vt:lpstr>
      <vt:lpstr>Trebuchet MS</vt:lpstr>
      <vt:lpstr>Office Theme</vt:lpstr>
      <vt:lpstr>Custom Design</vt:lpstr>
      <vt:lpstr>Introduction To Machine Learning</vt:lpstr>
      <vt:lpstr>PowerPoint Presentation</vt:lpstr>
      <vt:lpstr>What is Machine Learning?</vt:lpstr>
      <vt:lpstr>Architecture of a Learning System</vt:lpstr>
      <vt:lpstr>PowerPoint Presentation</vt:lpstr>
      <vt:lpstr>When and why?</vt:lpstr>
      <vt:lpstr>Work Flow</vt:lpstr>
      <vt:lpstr>Related Fields</vt:lpstr>
      <vt:lpstr>Terminology</vt:lpstr>
      <vt:lpstr>ML KEYNOTES THROUGHOUT TIME</vt:lpstr>
      <vt:lpstr>Types of Machine Learning Problems</vt:lpstr>
      <vt:lpstr>Types of Machine Learning Problems</vt:lpstr>
      <vt:lpstr>Types of Machine Learning Problems</vt:lpstr>
      <vt:lpstr>Types of Machine Learning Problems</vt:lpstr>
      <vt:lpstr>Types of Machine Learning Problems</vt:lpstr>
      <vt:lpstr>Types of Machine Learning Problems</vt:lpstr>
      <vt:lpstr>Steps to Solve a Machine Learning Problem</vt:lpstr>
      <vt:lpstr>Data Gathering</vt:lpstr>
      <vt:lpstr>Data Preprocessing</vt:lpstr>
      <vt:lpstr>Feature Engineering</vt:lpstr>
      <vt:lpstr>…contd. Feature Engineering</vt:lpstr>
      <vt:lpstr>Algorithm Selection &amp; Training</vt:lpstr>
      <vt:lpstr>Algorithm Selection &amp; Training</vt:lpstr>
      <vt:lpstr>Making Predictions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Chef</dc:title>
  <dc:creator>Kishor, Keshav</dc:creator>
  <cp:lastModifiedBy>Kishor, Keshav</cp:lastModifiedBy>
  <cp:revision>35</cp:revision>
  <dcterms:created xsi:type="dcterms:W3CDTF">2020-09-05T15:20:07Z</dcterms:created>
  <dcterms:modified xsi:type="dcterms:W3CDTF">2020-09-15T08:09:31Z</dcterms:modified>
</cp:coreProperties>
</file>